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3" r:id="rId4"/>
    <p:sldId id="258" r:id="rId5"/>
    <p:sldId id="259" r:id="rId6"/>
    <p:sldId id="264" r:id="rId7"/>
    <p:sldId id="261" r:id="rId8"/>
    <p:sldId id="260"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80C2A-26EE-4A4F-8D1E-B74FFA3FA655}" v="16" dt="2022-07-08T18:47:19.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slay Shah" userId="cc96dbbae0214e31" providerId="LiveId" clId="{28180C2A-26EE-4A4F-8D1E-B74FFA3FA655}"/>
    <pc:docChg chg="undo custSel addSld delSld modSld modMainMaster">
      <pc:chgData name="Kislay Shah" userId="cc96dbbae0214e31" providerId="LiveId" clId="{28180C2A-26EE-4A4F-8D1E-B74FFA3FA655}" dt="2022-07-08T18:47:22.746" v="94" actId="1076"/>
      <pc:docMkLst>
        <pc:docMk/>
      </pc:docMkLst>
      <pc:sldChg chg="addSp modSp mod">
        <pc:chgData name="Kislay Shah" userId="cc96dbbae0214e31" providerId="LiveId" clId="{28180C2A-26EE-4A4F-8D1E-B74FFA3FA655}" dt="2022-07-08T01:50:35.761" v="92" actId="1076"/>
        <pc:sldMkLst>
          <pc:docMk/>
          <pc:sldMk cId="1556108704" sldId="256"/>
        </pc:sldMkLst>
        <pc:spChg chg="mod">
          <ac:chgData name="Kislay Shah" userId="cc96dbbae0214e31" providerId="LiveId" clId="{28180C2A-26EE-4A4F-8D1E-B74FFA3FA655}" dt="2022-07-08T01:35:04.676" v="19" actId="20577"/>
          <ac:spMkLst>
            <pc:docMk/>
            <pc:sldMk cId="1556108704" sldId="256"/>
            <ac:spMk id="3" creationId="{E7A0CF34-4184-2A15-F27E-12546C1FDEF0}"/>
          </ac:spMkLst>
        </pc:spChg>
        <pc:picChg chg="add mod ord">
          <ac:chgData name="Kislay Shah" userId="cc96dbbae0214e31" providerId="LiveId" clId="{28180C2A-26EE-4A4F-8D1E-B74FFA3FA655}" dt="2022-07-08T01:39:05.571" v="28" actId="1076"/>
          <ac:picMkLst>
            <pc:docMk/>
            <pc:sldMk cId="1556108704" sldId="256"/>
            <ac:picMk id="5" creationId="{C821EAA9-37FE-DBDF-8437-640BE80B07B3}"/>
          </ac:picMkLst>
        </pc:picChg>
        <pc:picChg chg="add mod">
          <ac:chgData name="Kislay Shah" userId="cc96dbbae0214e31" providerId="LiveId" clId="{28180C2A-26EE-4A4F-8D1E-B74FFA3FA655}" dt="2022-07-08T01:50:35.761" v="92" actId="1076"/>
          <ac:picMkLst>
            <pc:docMk/>
            <pc:sldMk cId="1556108704" sldId="256"/>
            <ac:picMk id="7" creationId="{37704E9F-40B3-B18E-B228-96958CC129AB}"/>
          </ac:picMkLst>
        </pc:picChg>
      </pc:sldChg>
      <pc:sldChg chg="addSp modSp mod modTransition">
        <pc:chgData name="Kislay Shah" userId="cc96dbbae0214e31" providerId="LiveId" clId="{28180C2A-26EE-4A4F-8D1E-B74FFA3FA655}" dt="2022-07-08T01:50:18.932" v="91" actId="1076"/>
        <pc:sldMkLst>
          <pc:docMk/>
          <pc:sldMk cId="3686604668" sldId="257"/>
        </pc:sldMkLst>
        <pc:spChg chg="mod">
          <ac:chgData name="Kislay Shah" userId="cc96dbbae0214e31" providerId="LiveId" clId="{28180C2A-26EE-4A4F-8D1E-B74FFA3FA655}" dt="2022-07-08T01:41:32.516" v="35" actId="113"/>
          <ac:spMkLst>
            <pc:docMk/>
            <pc:sldMk cId="3686604668" sldId="257"/>
            <ac:spMk id="2" creationId="{DB29E66F-96F0-1BDA-8781-B81B8953D097}"/>
          </ac:spMkLst>
        </pc:spChg>
        <pc:spChg chg="mod">
          <ac:chgData name="Kislay Shah" userId="cc96dbbae0214e31" providerId="LiveId" clId="{28180C2A-26EE-4A4F-8D1E-B74FFA3FA655}" dt="2022-07-08T01:50:18.932" v="91" actId="1076"/>
          <ac:spMkLst>
            <pc:docMk/>
            <pc:sldMk cId="3686604668" sldId="257"/>
            <ac:spMk id="3" creationId="{C80F8867-AF2F-ECD8-0E8E-02E112A28E07}"/>
          </ac:spMkLst>
        </pc:spChg>
        <pc:picChg chg="add mod">
          <ac:chgData name="Kislay Shah" userId="cc96dbbae0214e31" providerId="LiveId" clId="{28180C2A-26EE-4A4F-8D1E-B74FFA3FA655}" dt="2022-07-08T01:50:11.689" v="90"/>
          <ac:picMkLst>
            <pc:docMk/>
            <pc:sldMk cId="3686604668" sldId="257"/>
            <ac:picMk id="6" creationId="{1D638C17-85B9-1705-17E5-645D4EA76DA5}"/>
          </ac:picMkLst>
        </pc:picChg>
      </pc:sldChg>
      <pc:sldChg chg="addSp modSp mod modTransition">
        <pc:chgData name="Kislay Shah" userId="cc96dbbae0214e31" providerId="LiveId" clId="{28180C2A-26EE-4A4F-8D1E-B74FFA3FA655}" dt="2022-07-08T01:49:45.076" v="88" actId="1076"/>
        <pc:sldMkLst>
          <pc:docMk/>
          <pc:sldMk cId="1747889057" sldId="258"/>
        </pc:sldMkLst>
        <pc:spChg chg="mod">
          <ac:chgData name="Kislay Shah" userId="cc96dbbae0214e31" providerId="LiveId" clId="{28180C2A-26EE-4A4F-8D1E-B74FFA3FA655}" dt="2022-07-08T01:41:50.304" v="38" actId="113"/>
          <ac:spMkLst>
            <pc:docMk/>
            <pc:sldMk cId="1747889057" sldId="258"/>
            <ac:spMk id="2" creationId="{59618CCF-4CC6-024D-1CB2-0AFA2C5A7544}"/>
          </ac:spMkLst>
        </pc:spChg>
        <pc:spChg chg="mod">
          <ac:chgData name="Kislay Shah" userId="cc96dbbae0214e31" providerId="LiveId" clId="{28180C2A-26EE-4A4F-8D1E-B74FFA3FA655}" dt="2022-07-08T01:49:45.076" v="88" actId="1076"/>
          <ac:spMkLst>
            <pc:docMk/>
            <pc:sldMk cId="1747889057" sldId="258"/>
            <ac:spMk id="3" creationId="{18D02539-922D-5DF6-EB9A-AE0C86915149}"/>
          </ac:spMkLst>
        </pc:spChg>
        <pc:picChg chg="add mod">
          <ac:chgData name="Kislay Shah" userId="cc96dbbae0214e31" providerId="LiveId" clId="{28180C2A-26EE-4A4F-8D1E-B74FFA3FA655}" dt="2022-07-08T01:49:33.027" v="87"/>
          <ac:picMkLst>
            <pc:docMk/>
            <pc:sldMk cId="1747889057" sldId="258"/>
            <ac:picMk id="6" creationId="{D0AA7B70-18F0-2FF8-979D-363349B2BC54}"/>
          </ac:picMkLst>
        </pc:picChg>
      </pc:sldChg>
      <pc:sldChg chg="addSp modSp mod modTransition">
        <pc:chgData name="Kislay Shah" userId="cc96dbbae0214e31" providerId="LiveId" clId="{28180C2A-26EE-4A4F-8D1E-B74FFA3FA655}" dt="2022-07-08T01:49:23.775" v="86"/>
        <pc:sldMkLst>
          <pc:docMk/>
          <pc:sldMk cId="810972344" sldId="259"/>
        </pc:sldMkLst>
        <pc:spChg chg="mod">
          <ac:chgData name="Kislay Shah" userId="cc96dbbae0214e31" providerId="LiveId" clId="{28180C2A-26EE-4A4F-8D1E-B74FFA3FA655}" dt="2022-07-08T01:42:00.481" v="40" actId="113"/>
          <ac:spMkLst>
            <pc:docMk/>
            <pc:sldMk cId="810972344" sldId="259"/>
            <ac:spMk id="2" creationId="{6A88DAF8-6ADB-D193-32DF-4B1A6A382137}"/>
          </ac:spMkLst>
        </pc:spChg>
        <pc:picChg chg="add mod">
          <ac:chgData name="Kislay Shah" userId="cc96dbbae0214e31" providerId="LiveId" clId="{28180C2A-26EE-4A4F-8D1E-B74FFA3FA655}" dt="2022-07-08T01:49:23.775" v="86"/>
          <ac:picMkLst>
            <pc:docMk/>
            <pc:sldMk cId="810972344" sldId="259"/>
            <ac:picMk id="6" creationId="{DBA757DF-236F-C789-2C20-7D3C02E04678}"/>
          </ac:picMkLst>
        </pc:picChg>
      </pc:sldChg>
      <pc:sldChg chg="addSp modSp mod modTransition">
        <pc:chgData name="Kislay Shah" userId="cc96dbbae0214e31" providerId="LiveId" clId="{28180C2A-26EE-4A4F-8D1E-B74FFA3FA655}" dt="2022-07-08T01:49:03.169" v="83"/>
        <pc:sldMkLst>
          <pc:docMk/>
          <pc:sldMk cId="3386290310" sldId="260"/>
        </pc:sldMkLst>
        <pc:spChg chg="mod">
          <ac:chgData name="Kislay Shah" userId="cc96dbbae0214e31" providerId="LiveId" clId="{28180C2A-26EE-4A4F-8D1E-B74FFA3FA655}" dt="2022-07-08T01:42:37.662" v="46" actId="113"/>
          <ac:spMkLst>
            <pc:docMk/>
            <pc:sldMk cId="3386290310" sldId="260"/>
            <ac:spMk id="2" creationId="{90A3A8AE-D209-ADE9-B505-9ABE641B351E}"/>
          </ac:spMkLst>
        </pc:spChg>
        <pc:picChg chg="add mod">
          <ac:chgData name="Kislay Shah" userId="cc96dbbae0214e31" providerId="LiveId" clId="{28180C2A-26EE-4A4F-8D1E-B74FFA3FA655}" dt="2022-07-08T01:49:03.169" v="83"/>
          <ac:picMkLst>
            <pc:docMk/>
            <pc:sldMk cId="3386290310" sldId="260"/>
            <ac:picMk id="6" creationId="{F15C2067-CD1D-3094-EBEF-339F7E4A25B9}"/>
          </ac:picMkLst>
        </pc:picChg>
      </pc:sldChg>
      <pc:sldChg chg="addSp modSp mod modTransition">
        <pc:chgData name="Kislay Shah" userId="cc96dbbae0214e31" providerId="LiveId" clId="{28180C2A-26EE-4A4F-8D1E-B74FFA3FA655}" dt="2022-07-08T01:49:09.648" v="84"/>
        <pc:sldMkLst>
          <pc:docMk/>
          <pc:sldMk cId="1369703228" sldId="261"/>
        </pc:sldMkLst>
        <pc:spChg chg="mod">
          <ac:chgData name="Kislay Shah" userId="cc96dbbae0214e31" providerId="LiveId" clId="{28180C2A-26EE-4A4F-8D1E-B74FFA3FA655}" dt="2022-07-08T01:42:27.910" v="44" actId="113"/>
          <ac:spMkLst>
            <pc:docMk/>
            <pc:sldMk cId="1369703228" sldId="261"/>
            <ac:spMk id="2" creationId="{037BAE07-EF5B-E025-BE5B-69B9890CDC6E}"/>
          </ac:spMkLst>
        </pc:spChg>
        <pc:picChg chg="add mod">
          <ac:chgData name="Kislay Shah" userId="cc96dbbae0214e31" providerId="LiveId" clId="{28180C2A-26EE-4A4F-8D1E-B74FFA3FA655}" dt="2022-07-08T01:49:09.648" v="84"/>
          <ac:picMkLst>
            <pc:docMk/>
            <pc:sldMk cId="1369703228" sldId="261"/>
            <ac:picMk id="6" creationId="{98097B42-462F-9BEF-03DA-77F519AEA16E}"/>
          </ac:picMkLst>
        </pc:picChg>
      </pc:sldChg>
      <pc:sldChg chg="addSp modSp mod modTransition">
        <pc:chgData name="Kislay Shah" userId="cc96dbbae0214e31" providerId="LiveId" clId="{28180C2A-26EE-4A4F-8D1E-B74FFA3FA655}" dt="2022-07-08T01:47:51.281" v="82" actId="14100"/>
        <pc:sldMkLst>
          <pc:docMk/>
          <pc:sldMk cId="3670286726" sldId="262"/>
        </pc:sldMkLst>
        <pc:spChg chg="mod">
          <ac:chgData name="Kislay Shah" userId="cc96dbbae0214e31" providerId="LiveId" clId="{28180C2A-26EE-4A4F-8D1E-B74FFA3FA655}" dt="2022-07-08T01:42:47.660" v="48" actId="113"/>
          <ac:spMkLst>
            <pc:docMk/>
            <pc:sldMk cId="3670286726" sldId="262"/>
            <ac:spMk id="2" creationId="{EEB9B8F3-50E8-FB58-7A21-D82A93C4186E}"/>
          </ac:spMkLst>
        </pc:spChg>
        <pc:spChg chg="mod">
          <ac:chgData name="Kislay Shah" userId="cc96dbbae0214e31" providerId="LiveId" clId="{28180C2A-26EE-4A4F-8D1E-B74FFA3FA655}" dt="2022-07-08T01:47:51.281" v="82" actId="14100"/>
          <ac:spMkLst>
            <pc:docMk/>
            <pc:sldMk cId="3670286726" sldId="262"/>
            <ac:spMk id="4" creationId="{9FFFC32F-7F6A-307C-84E7-D016D17554E3}"/>
          </ac:spMkLst>
        </pc:spChg>
        <pc:picChg chg="add mod">
          <ac:chgData name="Kislay Shah" userId="cc96dbbae0214e31" providerId="LiveId" clId="{28180C2A-26EE-4A4F-8D1E-B74FFA3FA655}" dt="2022-07-08T01:47:40.964" v="81" actId="1076"/>
          <ac:picMkLst>
            <pc:docMk/>
            <pc:sldMk cId="3670286726" sldId="262"/>
            <ac:picMk id="7" creationId="{1F307B7A-DC50-8EA4-D628-BF5FF0FE2072}"/>
          </ac:picMkLst>
        </pc:picChg>
      </pc:sldChg>
      <pc:sldChg chg="addSp modSp mod modTransition">
        <pc:chgData name="Kislay Shah" userId="cc96dbbae0214e31" providerId="LiveId" clId="{28180C2A-26EE-4A4F-8D1E-B74FFA3FA655}" dt="2022-07-08T01:50:00.777" v="89"/>
        <pc:sldMkLst>
          <pc:docMk/>
          <pc:sldMk cId="2677854165" sldId="263"/>
        </pc:sldMkLst>
        <pc:spChg chg="mod">
          <ac:chgData name="Kislay Shah" userId="cc96dbbae0214e31" providerId="LiveId" clId="{28180C2A-26EE-4A4F-8D1E-B74FFA3FA655}" dt="2022-07-08T01:41:39.826" v="36" actId="113"/>
          <ac:spMkLst>
            <pc:docMk/>
            <pc:sldMk cId="2677854165" sldId="263"/>
            <ac:spMk id="2" creationId="{6867BDC9-4984-7DC8-4FEE-5450CFA6103A}"/>
          </ac:spMkLst>
        </pc:spChg>
        <pc:picChg chg="add mod">
          <ac:chgData name="Kislay Shah" userId="cc96dbbae0214e31" providerId="LiveId" clId="{28180C2A-26EE-4A4F-8D1E-B74FFA3FA655}" dt="2022-07-08T01:50:00.777" v="89"/>
          <ac:picMkLst>
            <pc:docMk/>
            <pc:sldMk cId="2677854165" sldId="263"/>
            <ac:picMk id="6" creationId="{1AF1D708-DEDE-F107-1133-02B66ACE541F}"/>
          </ac:picMkLst>
        </pc:picChg>
      </pc:sldChg>
      <pc:sldChg chg="addSp modSp mod modTransition">
        <pc:chgData name="Kislay Shah" userId="cc96dbbae0214e31" providerId="LiveId" clId="{28180C2A-26EE-4A4F-8D1E-B74FFA3FA655}" dt="2022-07-08T01:49:15.704" v="85"/>
        <pc:sldMkLst>
          <pc:docMk/>
          <pc:sldMk cId="3016182205" sldId="264"/>
        </pc:sldMkLst>
        <pc:spChg chg="mod">
          <ac:chgData name="Kislay Shah" userId="cc96dbbae0214e31" providerId="LiveId" clId="{28180C2A-26EE-4A4F-8D1E-B74FFA3FA655}" dt="2022-07-08T01:42:10.807" v="42" actId="207"/>
          <ac:spMkLst>
            <pc:docMk/>
            <pc:sldMk cId="3016182205" sldId="264"/>
            <ac:spMk id="2" creationId="{12AA4B26-6418-A7BE-A44D-CA4D6FAE35F0}"/>
          </ac:spMkLst>
        </pc:spChg>
        <pc:picChg chg="add mod">
          <ac:chgData name="Kislay Shah" userId="cc96dbbae0214e31" providerId="LiveId" clId="{28180C2A-26EE-4A4F-8D1E-B74FFA3FA655}" dt="2022-07-08T01:49:15.704" v="85"/>
          <ac:picMkLst>
            <pc:docMk/>
            <pc:sldMk cId="3016182205" sldId="264"/>
            <ac:picMk id="6" creationId="{577BAAD0-E0D5-4FE8-4CBB-32BADE82DBD7}"/>
          </ac:picMkLst>
        </pc:picChg>
      </pc:sldChg>
      <pc:sldChg chg="new del">
        <pc:chgData name="Kislay Shah" userId="cc96dbbae0214e31" providerId="LiveId" clId="{28180C2A-26EE-4A4F-8D1E-B74FFA3FA655}" dt="2022-07-02T22:13:15.581" v="6" actId="47"/>
        <pc:sldMkLst>
          <pc:docMk/>
          <pc:sldMk cId="4039451268" sldId="265"/>
        </pc:sldMkLst>
      </pc:sldChg>
      <pc:sldChg chg="new del">
        <pc:chgData name="Kislay Shah" userId="cc96dbbae0214e31" providerId="LiveId" clId="{28180C2A-26EE-4A4F-8D1E-B74FFA3FA655}" dt="2022-07-02T22:13:09.954" v="5" actId="47"/>
        <pc:sldMkLst>
          <pc:docMk/>
          <pc:sldMk cId="1895145701" sldId="266"/>
        </pc:sldMkLst>
      </pc:sldChg>
      <pc:sldMasterChg chg="modSldLayout">
        <pc:chgData name="Kislay Shah" userId="cc96dbbae0214e31" providerId="LiveId" clId="{28180C2A-26EE-4A4F-8D1E-B74FFA3FA655}" dt="2022-07-08T18:47:22.746" v="94" actId="1076"/>
        <pc:sldMasterMkLst>
          <pc:docMk/>
          <pc:sldMasterMk cId="4183905768" sldId="2147483648"/>
        </pc:sldMasterMkLst>
        <pc:sldLayoutChg chg="addSp modSp mod">
          <pc:chgData name="Kislay Shah" userId="cc96dbbae0214e31" providerId="LiveId" clId="{28180C2A-26EE-4A4F-8D1E-B74FFA3FA655}" dt="2022-07-08T18:47:22.746" v="94" actId="1076"/>
          <pc:sldLayoutMkLst>
            <pc:docMk/>
            <pc:sldMasterMk cId="4183905768" sldId="2147483648"/>
            <pc:sldLayoutMk cId="2133663111" sldId="2147483654"/>
          </pc:sldLayoutMkLst>
          <pc:picChg chg="add mod">
            <ac:chgData name="Kislay Shah" userId="cc96dbbae0214e31" providerId="LiveId" clId="{28180C2A-26EE-4A4F-8D1E-B74FFA3FA655}" dt="2022-07-08T18:47:22.746" v="94" actId="1076"/>
            <ac:picMkLst>
              <pc:docMk/>
              <pc:sldMasterMk cId="4183905768" sldId="2147483648"/>
              <pc:sldLayoutMk cId="2133663111" sldId="2147483654"/>
              <ac:picMk id="6" creationId="{44972A7E-554A-0841-56EA-20F7C648D0E6}"/>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2E8D0-2F7C-4FD6-97EE-3D0217C0DF79}" type="datetimeFigureOut">
              <a:rPr lang="en-US" smtClean="0"/>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6DD35-445D-4702-B19E-03726D3B5D99}" type="slidenum">
              <a:rPr lang="en-US" smtClean="0"/>
              <a:t>‹#›</a:t>
            </a:fld>
            <a:endParaRPr lang="en-US"/>
          </a:p>
        </p:txBody>
      </p:sp>
    </p:spTree>
    <p:extLst>
      <p:ext uri="{BB962C8B-B14F-4D97-AF65-F5344CB8AC3E}">
        <p14:creationId xmlns:p14="http://schemas.microsoft.com/office/powerpoint/2010/main" val="28391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41FD-FD15-D4F1-4D4E-DAA6D8FF65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A2759E-E9B1-4588-F02C-FC2CDB8A22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97C772-E29F-A3D2-E28C-5B51E4FB6E81}"/>
              </a:ext>
            </a:extLst>
          </p:cNvPr>
          <p:cNvSpPr>
            <a:spLocks noGrp="1"/>
          </p:cNvSpPr>
          <p:nvPr>
            <p:ph type="dt" sz="half" idx="10"/>
          </p:nvPr>
        </p:nvSpPr>
        <p:spPr/>
        <p:txBody>
          <a:bodyPr/>
          <a:lstStyle/>
          <a:p>
            <a:fld id="{3F73A4D6-6DF3-4EA0-8DF9-1CD12A268580}" type="datetime1">
              <a:rPr lang="en-US" smtClean="0"/>
              <a:t>7/8/2022</a:t>
            </a:fld>
            <a:endParaRPr lang="en-US" dirty="0"/>
          </a:p>
        </p:txBody>
      </p:sp>
      <p:sp>
        <p:nvSpPr>
          <p:cNvPr id="5" name="Footer Placeholder 4">
            <a:extLst>
              <a:ext uri="{FF2B5EF4-FFF2-40B4-BE49-F238E27FC236}">
                <a16:creationId xmlns:a16="http://schemas.microsoft.com/office/drawing/2014/main" id="{1E465B73-05C1-3DEE-A2D9-0C37E99073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0DEF4B-2AAD-2A22-0E38-B1EC39FB0C4F}"/>
              </a:ext>
            </a:extLst>
          </p:cNvPr>
          <p:cNvSpPr>
            <a:spLocks noGrp="1"/>
          </p:cNvSpPr>
          <p:nvPr>
            <p:ph type="sldNum" sz="quarter" idx="12"/>
          </p:nvPr>
        </p:nvSpPr>
        <p:spPr/>
        <p:txBody>
          <a:bodyPr/>
          <a:lstStyle/>
          <a:p>
            <a:fld id="{1D73395C-6D7A-42F9-AE49-3FE87C068132}" type="slidenum">
              <a:rPr lang="en-US" smtClean="0"/>
              <a:t>‹#›</a:t>
            </a:fld>
            <a:endParaRPr lang="en-US" dirty="0"/>
          </a:p>
        </p:txBody>
      </p:sp>
    </p:spTree>
    <p:extLst>
      <p:ext uri="{BB962C8B-B14F-4D97-AF65-F5344CB8AC3E}">
        <p14:creationId xmlns:p14="http://schemas.microsoft.com/office/powerpoint/2010/main" val="88519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DE15-08B6-1B65-E94A-DB2FE8F086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53DFD4-8EFF-BC43-088B-874BB1251A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DAE58-AB32-11FF-C89E-A193ABBBF644}"/>
              </a:ext>
            </a:extLst>
          </p:cNvPr>
          <p:cNvSpPr>
            <a:spLocks noGrp="1"/>
          </p:cNvSpPr>
          <p:nvPr>
            <p:ph type="dt" sz="half" idx="10"/>
          </p:nvPr>
        </p:nvSpPr>
        <p:spPr/>
        <p:txBody>
          <a:bodyPr/>
          <a:lstStyle/>
          <a:p>
            <a:fld id="{8A2EFD1F-712B-46EE-9B7F-B77B8EB8EC41}" type="datetime1">
              <a:rPr lang="en-US" smtClean="0"/>
              <a:t>7/8/2022</a:t>
            </a:fld>
            <a:endParaRPr lang="en-US" dirty="0"/>
          </a:p>
        </p:txBody>
      </p:sp>
      <p:sp>
        <p:nvSpPr>
          <p:cNvPr id="5" name="Footer Placeholder 4">
            <a:extLst>
              <a:ext uri="{FF2B5EF4-FFF2-40B4-BE49-F238E27FC236}">
                <a16:creationId xmlns:a16="http://schemas.microsoft.com/office/drawing/2014/main" id="{9D033F4E-B7BF-98CB-0E8A-3DF3B31FC4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BD6DBB-5AFD-FB1C-1F25-ABF0E2DCCE92}"/>
              </a:ext>
            </a:extLst>
          </p:cNvPr>
          <p:cNvSpPr>
            <a:spLocks noGrp="1"/>
          </p:cNvSpPr>
          <p:nvPr>
            <p:ph type="sldNum" sz="quarter" idx="12"/>
          </p:nvPr>
        </p:nvSpPr>
        <p:spPr/>
        <p:txBody>
          <a:bodyPr/>
          <a:lstStyle/>
          <a:p>
            <a:fld id="{1D73395C-6D7A-42F9-AE49-3FE87C068132}" type="slidenum">
              <a:rPr lang="en-US" smtClean="0"/>
              <a:t>‹#›</a:t>
            </a:fld>
            <a:endParaRPr lang="en-US" dirty="0"/>
          </a:p>
        </p:txBody>
      </p:sp>
    </p:spTree>
    <p:extLst>
      <p:ext uri="{BB962C8B-B14F-4D97-AF65-F5344CB8AC3E}">
        <p14:creationId xmlns:p14="http://schemas.microsoft.com/office/powerpoint/2010/main" val="14483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6C7C5-7BE2-A1EC-1633-A1CED532B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D6F0E9-9F14-BF4B-64DA-3DDBAEBF83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7E0B7-E083-8301-43C4-6067D93CCD64}"/>
              </a:ext>
            </a:extLst>
          </p:cNvPr>
          <p:cNvSpPr>
            <a:spLocks noGrp="1"/>
          </p:cNvSpPr>
          <p:nvPr>
            <p:ph type="dt" sz="half" idx="10"/>
          </p:nvPr>
        </p:nvSpPr>
        <p:spPr/>
        <p:txBody>
          <a:bodyPr/>
          <a:lstStyle/>
          <a:p>
            <a:fld id="{E06FDD44-A79E-42B2-8590-67452461E508}" type="datetime1">
              <a:rPr lang="en-US" smtClean="0"/>
              <a:t>7/8/2022</a:t>
            </a:fld>
            <a:endParaRPr lang="en-US" dirty="0"/>
          </a:p>
        </p:txBody>
      </p:sp>
      <p:sp>
        <p:nvSpPr>
          <p:cNvPr id="5" name="Footer Placeholder 4">
            <a:extLst>
              <a:ext uri="{FF2B5EF4-FFF2-40B4-BE49-F238E27FC236}">
                <a16:creationId xmlns:a16="http://schemas.microsoft.com/office/drawing/2014/main" id="{61031016-7DC7-7FBC-284A-9E10AFB8A9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01BCBF-9F10-AF74-3743-E374F3BEDF71}"/>
              </a:ext>
            </a:extLst>
          </p:cNvPr>
          <p:cNvSpPr>
            <a:spLocks noGrp="1"/>
          </p:cNvSpPr>
          <p:nvPr>
            <p:ph type="sldNum" sz="quarter" idx="12"/>
          </p:nvPr>
        </p:nvSpPr>
        <p:spPr/>
        <p:txBody>
          <a:bodyPr/>
          <a:lstStyle/>
          <a:p>
            <a:fld id="{1D73395C-6D7A-42F9-AE49-3FE87C068132}" type="slidenum">
              <a:rPr lang="en-US" smtClean="0"/>
              <a:t>‹#›</a:t>
            </a:fld>
            <a:endParaRPr lang="en-US" dirty="0"/>
          </a:p>
        </p:txBody>
      </p:sp>
    </p:spTree>
    <p:extLst>
      <p:ext uri="{BB962C8B-B14F-4D97-AF65-F5344CB8AC3E}">
        <p14:creationId xmlns:p14="http://schemas.microsoft.com/office/powerpoint/2010/main" val="345827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7EBC-0EF4-24D0-C9B8-6BD3E9F689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7C266-15D1-DF90-30D8-80121D650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0A137-8B0C-481C-2A5A-6FA235EE752D}"/>
              </a:ext>
            </a:extLst>
          </p:cNvPr>
          <p:cNvSpPr>
            <a:spLocks noGrp="1"/>
          </p:cNvSpPr>
          <p:nvPr>
            <p:ph type="dt" sz="half" idx="10"/>
          </p:nvPr>
        </p:nvSpPr>
        <p:spPr/>
        <p:txBody>
          <a:bodyPr/>
          <a:lstStyle/>
          <a:p>
            <a:fld id="{4BC64862-3B54-4488-A303-8A8A12FDD07B}" type="datetime1">
              <a:rPr lang="en-US" smtClean="0"/>
              <a:t>7/8/2022</a:t>
            </a:fld>
            <a:endParaRPr lang="en-US" dirty="0"/>
          </a:p>
        </p:txBody>
      </p:sp>
      <p:sp>
        <p:nvSpPr>
          <p:cNvPr id="5" name="Footer Placeholder 4">
            <a:extLst>
              <a:ext uri="{FF2B5EF4-FFF2-40B4-BE49-F238E27FC236}">
                <a16:creationId xmlns:a16="http://schemas.microsoft.com/office/drawing/2014/main" id="{12962F5F-A978-58B6-A5C4-4141A82F29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C081D5-A4A3-B40C-FCC5-994D871A5F35}"/>
              </a:ext>
            </a:extLst>
          </p:cNvPr>
          <p:cNvSpPr>
            <a:spLocks noGrp="1"/>
          </p:cNvSpPr>
          <p:nvPr>
            <p:ph type="sldNum" sz="quarter" idx="12"/>
          </p:nvPr>
        </p:nvSpPr>
        <p:spPr/>
        <p:txBody>
          <a:bodyPr/>
          <a:lstStyle/>
          <a:p>
            <a:fld id="{1D73395C-6D7A-42F9-AE49-3FE87C068132}" type="slidenum">
              <a:rPr lang="en-US" smtClean="0"/>
              <a:t>‹#›</a:t>
            </a:fld>
            <a:endParaRPr lang="en-US" dirty="0"/>
          </a:p>
        </p:txBody>
      </p:sp>
    </p:spTree>
    <p:extLst>
      <p:ext uri="{BB962C8B-B14F-4D97-AF65-F5344CB8AC3E}">
        <p14:creationId xmlns:p14="http://schemas.microsoft.com/office/powerpoint/2010/main" val="182760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DEC4-396C-1DD1-B25A-9AABF29861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867C6C-7AB4-2B03-7C33-D6B31B7D2D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7EF018-C771-FDED-81DA-C584E9F564CE}"/>
              </a:ext>
            </a:extLst>
          </p:cNvPr>
          <p:cNvSpPr>
            <a:spLocks noGrp="1"/>
          </p:cNvSpPr>
          <p:nvPr>
            <p:ph type="dt" sz="half" idx="10"/>
          </p:nvPr>
        </p:nvSpPr>
        <p:spPr/>
        <p:txBody>
          <a:bodyPr/>
          <a:lstStyle/>
          <a:p>
            <a:fld id="{B1AA7A5E-9051-41FA-B638-DE260F43599D}" type="datetime1">
              <a:rPr lang="en-US" smtClean="0"/>
              <a:t>7/8/2022</a:t>
            </a:fld>
            <a:endParaRPr lang="en-US" dirty="0"/>
          </a:p>
        </p:txBody>
      </p:sp>
      <p:sp>
        <p:nvSpPr>
          <p:cNvPr id="5" name="Footer Placeholder 4">
            <a:extLst>
              <a:ext uri="{FF2B5EF4-FFF2-40B4-BE49-F238E27FC236}">
                <a16:creationId xmlns:a16="http://schemas.microsoft.com/office/drawing/2014/main" id="{8444B1D7-0A68-66BC-36BB-B0D6CEBDCD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064582-0289-2DB7-0F4E-E7BA23A47117}"/>
              </a:ext>
            </a:extLst>
          </p:cNvPr>
          <p:cNvSpPr>
            <a:spLocks noGrp="1"/>
          </p:cNvSpPr>
          <p:nvPr>
            <p:ph type="sldNum" sz="quarter" idx="12"/>
          </p:nvPr>
        </p:nvSpPr>
        <p:spPr/>
        <p:txBody>
          <a:bodyPr/>
          <a:lstStyle/>
          <a:p>
            <a:fld id="{1D73395C-6D7A-42F9-AE49-3FE87C068132}" type="slidenum">
              <a:rPr lang="en-US" smtClean="0"/>
              <a:t>‹#›</a:t>
            </a:fld>
            <a:endParaRPr lang="en-US" dirty="0"/>
          </a:p>
        </p:txBody>
      </p:sp>
    </p:spTree>
    <p:extLst>
      <p:ext uri="{BB962C8B-B14F-4D97-AF65-F5344CB8AC3E}">
        <p14:creationId xmlns:p14="http://schemas.microsoft.com/office/powerpoint/2010/main" val="312251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4048-108E-730B-77E0-7CD327126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0532D-F5E6-8615-5679-534BB4F1A2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B52ED-A87D-5D2F-81CB-923E5C7A4A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D2C32C-0B37-5F4A-A9E2-1801C3537981}"/>
              </a:ext>
            </a:extLst>
          </p:cNvPr>
          <p:cNvSpPr>
            <a:spLocks noGrp="1"/>
          </p:cNvSpPr>
          <p:nvPr>
            <p:ph type="dt" sz="half" idx="10"/>
          </p:nvPr>
        </p:nvSpPr>
        <p:spPr/>
        <p:txBody>
          <a:bodyPr/>
          <a:lstStyle/>
          <a:p>
            <a:fld id="{FBCF073D-AA69-4610-AA3B-89C0824B56CC}" type="datetime1">
              <a:rPr lang="en-US" smtClean="0"/>
              <a:t>7/8/2022</a:t>
            </a:fld>
            <a:endParaRPr lang="en-US" dirty="0"/>
          </a:p>
        </p:txBody>
      </p:sp>
      <p:sp>
        <p:nvSpPr>
          <p:cNvPr id="6" name="Footer Placeholder 5">
            <a:extLst>
              <a:ext uri="{FF2B5EF4-FFF2-40B4-BE49-F238E27FC236}">
                <a16:creationId xmlns:a16="http://schemas.microsoft.com/office/drawing/2014/main" id="{EF3F59A7-7D14-EE4E-57BD-9E1A24C91B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5E0447-18BD-534E-10CE-AA5BE15A945C}"/>
              </a:ext>
            </a:extLst>
          </p:cNvPr>
          <p:cNvSpPr>
            <a:spLocks noGrp="1"/>
          </p:cNvSpPr>
          <p:nvPr>
            <p:ph type="sldNum" sz="quarter" idx="12"/>
          </p:nvPr>
        </p:nvSpPr>
        <p:spPr/>
        <p:txBody>
          <a:bodyPr/>
          <a:lstStyle/>
          <a:p>
            <a:fld id="{1D73395C-6D7A-42F9-AE49-3FE87C068132}" type="slidenum">
              <a:rPr lang="en-US" smtClean="0"/>
              <a:t>‹#›</a:t>
            </a:fld>
            <a:endParaRPr lang="en-US" dirty="0"/>
          </a:p>
        </p:txBody>
      </p:sp>
    </p:spTree>
    <p:extLst>
      <p:ext uri="{BB962C8B-B14F-4D97-AF65-F5344CB8AC3E}">
        <p14:creationId xmlns:p14="http://schemas.microsoft.com/office/powerpoint/2010/main" val="345643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FD14-2EFC-24F5-2668-C7B9DDDAEB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CD29C-20F0-33D7-78DE-061282C694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D4DBB-F263-7769-90D3-FA53A2D470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181ADA-B910-8D08-F801-9962EDE71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8C945D-7A3A-8206-4D2C-0959BE3F8F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34070B-F382-9603-C81F-0736FB877BA8}"/>
              </a:ext>
            </a:extLst>
          </p:cNvPr>
          <p:cNvSpPr>
            <a:spLocks noGrp="1"/>
          </p:cNvSpPr>
          <p:nvPr>
            <p:ph type="dt" sz="half" idx="10"/>
          </p:nvPr>
        </p:nvSpPr>
        <p:spPr/>
        <p:txBody>
          <a:bodyPr/>
          <a:lstStyle/>
          <a:p>
            <a:fld id="{6A4EE726-90E5-41FD-A0E1-F0778D25462B}" type="datetime1">
              <a:rPr lang="en-US" smtClean="0"/>
              <a:t>7/8/2022</a:t>
            </a:fld>
            <a:endParaRPr lang="en-US" dirty="0"/>
          </a:p>
        </p:txBody>
      </p:sp>
      <p:sp>
        <p:nvSpPr>
          <p:cNvPr id="8" name="Footer Placeholder 7">
            <a:extLst>
              <a:ext uri="{FF2B5EF4-FFF2-40B4-BE49-F238E27FC236}">
                <a16:creationId xmlns:a16="http://schemas.microsoft.com/office/drawing/2014/main" id="{9CD02880-1118-309F-FE09-131C93512FD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0B8B547-3184-F487-5F20-37D2D6A5A53D}"/>
              </a:ext>
            </a:extLst>
          </p:cNvPr>
          <p:cNvSpPr>
            <a:spLocks noGrp="1"/>
          </p:cNvSpPr>
          <p:nvPr>
            <p:ph type="sldNum" sz="quarter" idx="12"/>
          </p:nvPr>
        </p:nvSpPr>
        <p:spPr/>
        <p:txBody>
          <a:bodyPr/>
          <a:lstStyle/>
          <a:p>
            <a:fld id="{1D73395C-6D7A-42F9-AE49-3FE87C068132}" type="slidenum">
              <a:rPr lang="en-US" smtClean="0"/>
              <a:t>‹#›</a:t>
            </a:fld>
            <a:endParaRPr lang="en-US" dirty="0"/>
          </a:p>
        </p:txBody>
      </p:sp>
    </p:spTree>
    <p:extLst>
      <p:ext uri="{BB962C8B-B14F-4D97-AF65-F5344CB8AC3E}">
        <p14:creationId xmlns:p14="http://schemas.microsoft.com/office/powerpoint/2010/main" val="163746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B96F-0E46-A5B9-B371-63E64F4BD3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132060-7EEE-367B-38E9-66EF6FB48EDD}"/>
              </a:ext>
            </a:extLst>
          </p:cNvPr>
          <p:cNvSpPr>
            <a:spLocks noGrp="1"/>
          </p:cNvSpPr>
          <p:nvPr>
            <p:ph type="dt" sz="half" idx="10"/>
          </p:nvPr>
        </p:nvSpPr>
        <p:spPr/>
        <p:txBody>
          <a:bodyPr/>
          <a:lstStyle/>
          <a:p>
            <a:fld id="{741E0E3D-3F84-48EC-803D-6DF5C2307FCF}" type="datetime1">
              <a:rPr lang="en-US" smtClean="0"/>
              <a:t>7/8/2022</a:t>
            </a:fld>
            <a:endParaRPr lang="en-US" dirty="0"/>
          </a:p>
        </p:txBody>
      </p:sp>
      <p:sp>
        <p:nvSpPr>
          <p:cNvPr id="4" name="Footer Placeholder 3">
            <a:extLst>
              <a:ext uri="{FF2B5EF4-FFF2-40B4-BE49-F238E27FC236}">
                <a16:creationId xmlns:a16="http://schemas.microsoft.com/office/drawing/2014/main" id="{45713CD9-6268-4A92-DA8D-4A840C962F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C6DBB0-B890-F728-7F80-541BCB92A6A9}"/>
              </a:ext>
            </a:extLst>
          </p:cNvPr>
          <p:cNvSpPr>
            <a:spLocks noGrp="1"/>
          </p:cNvSpPr>
          <p:nvPr>
            <p:ph type="sldNum" sz="quarter" idx="12"/>
          </p:nvPr>
        </p:nvSpPr>
        <p:spPr/>
        <p:txBody>
          <a:bodyPr/>
          <a:lstStyle/>
          <a:p>
            <a:fld id="{1D73395C-6D7A-42F9-AE49-3FE87C068132}" type="slidenum">
              <a:rPr lang="en-US" smtClean="0"/>
              <a:t>‹#›</a:t>
            </a:fld>
            <a:endParaRPr lang="en-US" dirty="0"/>
          </a:p>
        </p:txBody>
      </p:sp>
      <p:pic>
        <p:nvPicPr>
          <p:cNvPr id="6" name="Content Placeholder 6" descr="Logo, company name&#10;&#10;Description automatically generated">
            <a:extLst>
              <a:ext uri="{FF2B5EF4-FFF2-40B4-BE49-F238E27FC236}">
                <a16:creationId xmlns:a16="http://schemas.microsoft.com/office/drawing/2014/main" id="{44972A7E-554A-0841-56EA-20F7C648D0E6}"/>
              </a:ext>
            </a:extLst>
          </p:cNvPr>
          <p:cNvPicPr>
            <a:picLocks noGrp="1"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509" y="6146287"/>
            <a:ext cx="1700981" cy="1150375"/>
          </a:xfrm>
          <a:prstGeom prst="rect">
            <a:avLst/>
          </a:prstGeom>
        </p:spPr>
      </p:pic>
    </p:spTree>
    <p:extLst>
      <p:ext uri="{BB962C8B-B14F-4D97-AF65-F5344CB8AC3E}">
        <p14:creationId xmlns:p14="http://schemas.microsoft.com/office/powerpoint/2010/main" val="213366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1DFE3A-D1B9-0C8C-3658-6E07012FE133}"/>
              </a:ext>
            </a:extLst>
          </p:cNvPr>
          <p:cNvSpPr>
            <a:spLocks noGrp="1"/>
          </p:cNvSpPr>
          <p:nvPr>
            <p:ph type="dt" sz="half" idx="10"/>
          </p:nvPr>
        </p:nvSpPr>
        <p:spPr/>
        <p:txBody>
          <a:bodyPr/>
          <a:lstStyle/>
          <a:p>
            <a:fld id="{03EB5C46-5264-4194-8B26-FFFE1B1BB59A}" type="datetime1">
              <a:rPr lang="en-US" smtClean="0"/>
              <a:t>7/8/2022</a:t>
            </a:fld>
            <a:endParaRPr lang="en-US" dirty="0"/>
          </a:p>
        </p:txBody>
      </p:sp>
      <p:sp>
        <p:nvSpPr>
          <p:cNvPr id="3" name="Footer Placeholder 2">
            <a:extLst>
              <a:ext uri="{FF2B5EF4-FFF2-40B4-BE49-F238E27FC236}">
                <a16:creationId xmlns:a16="http://schemas.microsoft.com/office/drawing/2014/main" id="{D106FEFD-72AE-C1C8-37B9-DE4F8283D62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37D9938-1222-452A-386D-D03A3C210E0C}"/>
              </a:ext>
            </a:extLst>
          </p:cNvPr>
          <p:cNvSpPr>
            <a:spLocks noGrp="1"/>
          </p:cNvSpPr>
          <p:nvPr>
            <p:ph type="sldNum" sz="quarter" idx="12"/>
          </p:nvPr>
        </p:nvSpPr>
        <p:spPr/>
        <p:txBody>
          <a:bodyPr/>
          <a:lstStyle/>
          <a:p>
            <a:fld id="{1D73395C-6D7A-42F9-AE49-3FE87C068132}" type="slidenum">
              <a:rPr lang="en-US" smtClean="0"/>
              <a:t>‹#›</a:t>
            </a:fld>
            <a:endParaRPr lang="en-US" dirty="0"/>
          </a:p>
        </p:txBody>
      </p:sp>
    </p:spTree>
    <p:extLst>
      <p:ext uri="{BB962C8B-B14F-4D97-AF65-F5344CB8AC3E}">
        <p14:creationId xmlns:p14="http://schemas.microsoft.com/office/powerpoint/2010/main" val="299709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4F72B-56F8-3F3F-F7A3-F1EB9BE09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231D7A-3806-3B8B-5F72-F92E3CB65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2AE810-B86D-AE7F-20B1-CBDE58FD6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A160FC-A35C-1C41-BDB2-4805DFED4E27}"/>
              </a:ext>
            </a:extLst>
          </p:cNvPr>
          <p:cNvSpPr>
            <a:spLocks noGrp="1"/>
          </p:cNvSpPr>
          <p:nvPr>
            <p:ph type="dt" sz="half" idx="10"/>
          </p:nvPr>
        </p:nvSpPr>
        <p:spPr/>
        <p:txBody>
          <a:bodyPr/>
          <a:lstStyle/>
          <a:p>
            <a:fld id="{E39F2FAB-D3CE-405D-B6CB-6161B919249B}" type="datetime1">
              <a:rPr lang="en-US" smtClean="0"/>
              <a:t>7/8/2022</a:t>
            </a:fld>
            <a:endParaRPr lang="en-US" dirty="0"/>
          </a:p>
        </p:txBody>
      </p:sp>
      <p:sp>
        <p:nvSpPr>
          <p:cNvPr id="6" name="Footer Placeholder 5">
            <a:extLst>
              <a:ext uri="{FF2B5EF4-FFF2-40B4-BE49-F238E27FC236}">
                <a16:creationId xmlns:a16="http://schemas.microsoft.com/office/drawing/2014/main" id="{9423B3AF-348D-43F9-30C2-6F5AE9D03D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AA6255-2D73-651A-AA90-FD59CDFF29AC}"/>
              </a:ext>
            </a:extLst>
          </p:cNvPr>
          <p:cNvSpPr>
            <a:spLocks noGrp="1"/>
          </p:cNvSpPr>
          <p:nvPr>
            <p:ph type="sldNum" sz="quarter" idx="12"/>
          </p:nvPr>
        </p:nvSpPr>
        <p:spPr/>
        <p:txBody>
          <a:bodyPr/>
          <a:lstStyle/>
          <a:p>
            <a:fld id="{1D73395C-6D7A-42F9-AE49-3FE87C068132}" type="slidenum">
              <a:rPr lang="en-US" smtClean="0"/>
              <a:t>‹#›</a:t>
            </a:fld>
            <a:endParaRPr lang="en-US" dirty="0"/>
          </a:p>
        </p:txBody>
      </p:sp>
    </p:spTree>
    <p:extLst>
      <p:ext uri="{BB962C8B-B14F-4D97-AF65-F5344CB8AC3E}">
        <p14:creationId xmlns:p14="http://schemas.microsoft.com/office/powerpoint/2010/main" val="65184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B2650-C803-1AE9-DE53-2050AD090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DB59C3-CBED-8B4A-7488-C7BEF9FDB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6B03085-76EA-6FEC-2347-1574181F5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838B8-0910-512E-1C9E-1EE36B178D8B}"/>
              </a:ext>
            </a:extLst>
          </p:cNvPr>
          <p:cNvSpPr>
            <a:spLocks noGrp="1"/>
          </p:cNvSpPr>
          <p:nvPr>
            <p:ph type="dt" sz="half" idx="10"/>
          </p:nvPr>
        </p:nvSpPr>
        <p:spPr/>
        <p:txBody>
          <a:bodyPr/>
          <a:lstStyle/>
          <a:p>
            <a:fld id="{4EAA2C78-779D-42F5-8C34-43C4C17B05CE}" type="datetime1">
              <a:rPr lang="en-US" smtClean="0"/>
              <a:t>7/8/2022</a:t>
            </a:fld>
            <a:endParaRPr lang="en-US" dirty="0"/>
          </a:p>
        </p:txBody>
      </p:sp>
      <p:sp>
        <p:nvSpPr>
          <p:cNvPr id="6" name="Footer Placeholder 5">
            <a:extLst>
              <a:ext uri="{FF2B5EF4-FFF2-40B4-BE49-F238E27FC236}">
                <a16:creationId xmlns:a16="http://schemas.microsoft.com/office/drawing/2014/main" id="{FA3635AE-48A6-5A0A-5C89-B4DE259FBC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72CDE1-08DE-EBCA-6E12-B85BFBCC18F5}"/>
              </a:ext>
            </a:extLst>
          </p:cNvPr>
          <p:cNvSpPr>
            <a:spLocks noGrp="1"/>
          </p:cNvSpPr>
          <p:nvPr>
            <p:ph type="sldNum" sz="quarter" idx="12"/>
          </p:nvPr>
        </p:nvSpPr>
        <p:spPr/>
        <p:txBody>
          <a:bodyPr/>
          <a:lstStyle/>
          <a:p>
            <a:fld id="{1D73395C-6D7A-42F9-AE49-3FE87C068132}" type="slidenum">
              <a:rPr lang="en-US" smtClean="0"/>
              <a:t>‹#›</a:t>
            </a:fld>
            <a:endParaRPr lang="en-US" dirty="0"/>
          </a:p>
        </p:txBody>
      </p:sp>
    </p:spTree>
    <p:extLst>
      <p:ext uri="{BB962C8B-B14F-4D97-AF65-F5344CB8AC3E}">
        <p14:creationId xmlns:p14="http://schemas.microsoft.com/office/powerpoint/2010/main" val="419859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C2E499-ECF0-3EC0-EEDA-B1982C093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E4074F-45CB-2315-9FD1-0E1E331A5F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66719-0641-FD26-7E74-3EEA8E3DC6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E3CCC-A598-4CB2-B701-8E94C4768414}" type="datetime1">
              <a:rPr lang="en-US" smtClean="0"/>
              <a:t>7/8/2022</a:t>
            </a:fld>
            <a:endParaRPr lang="en-US" dirty="0"/>
          </a:p>
        </p:txBody>
      </p:sp>
      <p:sp>
        <p:nvSpPr>
          <p:cNvPr id="5" name="Footer Placeholder 4">
            <a:extLst>
              <a:ext uri="{FF2B5EF4-FFF2-40B4-BE49-F238E27FC236}">
                <a16:creationId xmlns:a16="http://schemas.microsoft.com/office/drawing/2014/main" id="{4D3C4840-3CE4-474F-DBB7-9CE096D6A7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8D6D887-9343-1745-92B7-D66190E561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3395C-6D7A-42F9-AE49-3FE87C068132}" type="slidenum">
              <a:rPr lang="en-US" smtClean="0"/>
              <a:t>‹#›</a:t>
            </a:fld>
            <a:endParaRPr lang="en-US" dirty="0"/>
          </a:p>
        </p:txBody>
      </p:sp>
    </p:spTree>
    <p:extLst>
      <p:ext uri="{BB962C8B-B14F-4D97-AF65-F5344CB8AC3E}">
        <p14:creationId xmlns:p14="http://schemas.microsoft.com/office/powerpoint/2010/main" val="418390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0B96-DA3E-9ADD-110D-FBA7FCE46C21}"/>
              </a:ext>
            </a:extLst>
          </p:cNvPr>
          <p:cNvSpPr>
            <a:spLocks noGrp="1"/>
          </p:cNvSpPr>
          <p:nvPr>
            <p:ph type="ctrTitle"/>
          </p:nvPr>
        </p:nvSpPr>
        <p:spPr/>
        <p:txBody>
          <a:bodyPr/>
          <a:lstStyle/>
          <a:p>
            <a:r>
              <a:rPr lang="en-US" dirty="0"/>
              <a:t>XYZ Company</a:t>
            </a:r>
          </a:p>
        </p:txBody>
      </p:sp>
      <p:pic>
        <p:nvPicPr>
          <p:cNvPr id="5" name="Picture 4" descr="A group of people sitting at a table in front of a large screen&#10;&#10;Description automatically generated with medium confidence">
            <a:extLst>
              <a:ext uri="{FF2B5EF4-FFF2-40B4-BE49-F238E27FC236}">
                <a16:creationId xmlns:a16="http://schemas.microsoft.com/office/drawing/2014/main" id="{C821EAA9-37FE-DBDF-8437-640BE80B0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E7A0CF34-4184-2A15-F27E-12546C1FDEF0}"/>
              </a:ext>
            </a:extLst>
          </p:cNvPr>
          <p:cNvSpPr>
            <a:spLocks noGrp="1"/>
          </p:cNvSpPr>
          <p:nvPr>
            <p:ph type="subTitle" idx="1"/>
          </p:nvPr>
        </p:nvSpPr>
        <p:spPr/>
        <p:txBody>
          <a:bodyPr/>
          <a:lstStyle/>
          <a:p>
            <a:r>
              <a:rPr lang="en-US" b="1" dirty="0">
                <a:solidFill>
                  <a:srgbClr val="0070C0"/>
                </a:solidFill>
              </a:rPr>
              <a:t>To ABC</a:t>
            </a:r>
          </a:p>
          <a:p>
            <a:r>
              <a:rPr lang="en-US" b="1" dirty="0">
                <a:solidFill>
                  <a:srgbClr val="0070C0"/>
                </a:solidFill>
              </a:rPr>
              <a:t>Quality of Earnings Findings Report</a:t>
            </a:r>
          </a:p>
          <a:p>
            <a:endParaRPr lang="en-US" b="1" dirty="0">
              <a:solidFill>
                <a:srgbClr val="0070C0"/>
              </a:solidFill>
            </a:endParaRPr>
          </a:p>
        </p:txBody>
      </p:sp>
      <p:pic>
        <p:nvPicPr>
          <p:cNvPr id="7" name="Picture 6" descr="Logo, company name&#10;&#10;Description automatically generated">
            <a:extLst>
              <a:ext uri="{FF2B5EF4-FFF2-40B4-BE49-F238E27FC236}">
                <a16:creationId xmlns:a16="http://schemas.microsoft.com/office/drawing/2014/main" id="{37704E9F-40B3-B18E-B228-96958CC12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912002"/>
            <a:ext cx="1040675" cy="888696"/>
          </a:xfrm>
          <a:prstGeom prst="rect">
            <a:avLst/>
          </a:prstGeom>
        </p:spPr>
      </p:pic>
      <p:sp>
        <p:nvSpPr>
          <p:cNvPr id="9" name="Slide Number Placeholder 8">
            <a:extLst>
              <a:ext uri="{FF2B5EF4-FFF2-40B4-BE49-F238E27FC236}">
                <a16:creationId xmlns:a16="http://schemas.microsoft.com/office/drawing/2014/main" id="{E19E6067-10F6-48FB-DAD9-2F80CF01D835}"/>
              </a:ext>
            </a:extLst>
          </p:cNvPr>
          <p:cNvSpPr>
            <a:spLocks noGrp="1"/>
          </p:cNvSpPr>
          <p:nvPr>
            <p:ph type="sldNum" sz="quarter" idx="12"/>
          </p:nvPr>
        </p:nvSpPr>
        <p:spPr/>
        <p:txBody>
          <a:bodyPr/>
          <a:lstStyle/>
          <a:p>
            <a:fld id="{1D73395C-6D7A-42F9-AE49-3FE87C068132}" type="slidenum">
              <a:rPr lang="en-US" smtClean="0"/>
              <a:t>1</a:t>
            </a:fld>
            <a:endParaRPr lang="en-US" dirty="0"/>
          </a:p>
        </p:txBody>
      </p:sp>
    </p:spTree>
    <p:extLst>
      <p:ext uri="{BB962C8B-B14F-4D97-AF65-F5344CB8AC3E}">
        <p14:creationId xmlns:p14="http://schemas.microsoft.com/office/powerpoint/2010/main" val="1556108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E66F-96F0-1BDA-8781-B81B8953D097}"/>
              </a:ext>
            </a:extLst>
          </p:cNvPr>
          <p:cNvSpPr>
            <a:spLocks noGrp="1"/>
          </p:cNvSpPr>
          <p:nvPr>
            <p:ph type="title"/>
          </p:nvPr>
        </p:nvSpPr>
        <p:spPr/>
        <p:txBody>
          <a:bodyPr/>
          <a:lstStyle/>
          <a:p>
            <a:r>
              <a:rPr lang="en-US" b="1" dirty="0">
                <a:solidFill>
                  <a:srgbClr val="00B050"/>
                </a:solidFill>
              </a:rPr>
              <a:t>Kislay Shah CPA Commentary</a:t>
            </a:r>
          </a:p>
        </p:txBody>
      </p:sp>
      <p:sp>
        <p:nvSpPr>
          <p:cNvPr id="3" name="Content Placeholder 2">
            <a:extLst>
              <a:ext uri="{FF2B5EF4-FFF2-40B4-BE49-F238E27FC236}">
                <a16:creationId xmlns:a16="http://schemas.microsoft.com/office/drawing/2014/main" id="{C80F8867-AF2F-ECD8-0E8E-02E112A28E07}"/>
              </a:ext>
            </a:extLst>
          </p:cNvPr>
          <p:cNvSpPr>
            <a:spLocks noGrp="1"/>
          </p:cNvSpPr>
          <p:nvPr>
            <p:ph idx="1"/>
          </p:nvPr>
        </p:nvSpPr>
        <p:spPr>
          <a:xfrm>
            <a:off x="838200" y="1276109"/>
            <a:ext cx="10515600" cy="4351338"/>
          </a:xfrm>
        </p:spPr>
        <p:txBody>
          <a:bodyPr/>
          <a:lstStyle/>
          <a:p>
            <a:endParaRPr lang="en-US" dirty="0"/>
          </a:p>
        </p:txBody>
      </p:sp>
      <p:sp>
        <p:nvSpPr>
          <p:cNvPr id="5" name="Slide Number Placeholder 4">
            <a:extLst>
              <a:ext uri="{FF2B5EF4-FFF2-40B4-BE49-F238E27FC236}">
                <a16:creationId xmlns:a16="http://schemas.microsoft.com/office/drawing/2014/main" id="{CE5152B2-DA03-C136-5921-2084C77E2356}"/>
              </a:ext>
            </a:extLst>
          </p:cNvPr>
          <p:cNvSpPr>
            <a:spLocks noGrp="1"/>
          </p:cNvSpPr>
          <p:nvPr>
            <p:ph type="sldNum" sz="quarter" idx="12"/>
          </p:nvPr>
        </p:nvSpPr>
        <p:spPr/>
        <p:txBody>
          <a:bodyPr/>
          <a:lstStyle/>
          <a:p>
            <a:fld id="{1D73395C-6D7A-42F9-AE49-3FE87C068132}" type="slidenum">
              <a:rPr lang="en-US" smtClean="0"/>
              <a:t>2</a:t>
            </a:fld>
            <a:endParaRPr lang="en-US" dirty="0"/>
          </a:p>
        </p:txBody>
      </p:sp>
      <p:pic>
        <p:nvPicPr>
          <p:cNvPr id="6" name="Picture 5" descr="Logo, company name&#10;&#10;Description automatically generated">
            <a:extLst>
              <a:ext uri="{FF2B5EF4-FFF2-40B4-BE49-F238E27FC236}">
                <a16:creationId xmlns:a16="http://schemas.microsoft.com/office/drawing/2014/main" id="{1D638C17-85B9-1705-17E5-645D4EA76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389" y="5784609"/>
            <a:ext cx="1293222" cy="964096"/>
          </a:xfrm>
          <a:prstGeom prst="rect">
            <a:avLst/>
          </a:prstGeom>
        </p:spPr>
      </p:pic>
    </p:spTree>
    <p:extLst>
      <p:ext uri="{BB962C8B-B14F-4D97-AF65-F5344CB8AC3E}">
        <p14:creationId xmlns:p14="http://schemas.microsoft.com/office/powerpoint/2010/main" val="3686604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BDC9-4984-7DC8-4FEE-5450CFA6103A}"/>
              </a:ext>
            </a:extLst>
          </p:cNvPr>
          <p:cNvSpPr>
            <a:spLocks noGrp="1"/>
          </p:cNvSpPr>
          <p:nvPr>
            <p:ph type="title"/>
          </p:nvPr>
        </p:nvSpPr>
        <p:spPr/>
        <p:txBody>
          <a:bodyPr>
            <a:normAutofit/>
          </a:bodyPr>
          <a:lstStyle/>
          <a:p>
            <a:r>
              <a:rPr lang="en-US" b="1" spc="-5" dirty="0">
                <a:solidFill>
                  <a:srgbClr val="00B050"/>
                </a:solidFill>
              </a:rPr>
              <a:t>Important </a:t>
            </a:r>
            <a:r>
              <a:rPr lang="en-US" b="1" dirty="0">
                <a:solidFill>
                  <a:srgbClr val="00B050"/>
                </a:solidFill>
              </a:rPr>
              <a:t>Message to </a:t>
            </a:r>
            <a:r>
              <a:rPr lang="en-US" b="1" spc="-10" dirty="0">
                <a:solidFill>
                  <a:srgbClr val="00B050"/>
                </a:solidFill>
              </a:rPr>
              <a:t>Any </a:t>
            </a:r>
            <a:r>
              <a:rPr lang="en-US" b="1" spc="-15" dirty="0">
                <a:solidFill>
                  <a:srgbClr val="00B050"/>
                </a:solidFill>
              </a:rPr>
              <a:t>Reader That </a:t>
            </a:r>
            <a:r>
              <a:rPr lang="en-US" b="1" spc="-10" dirty="0">
                <a:solidFill>
                  <a:srgbClr val="00B050"/>
                </a:solidFill>
              </a:rPr>
              <a:t>Have </a:t>
            </a:r>
            <a:r>
              <a:rPr lang="en-US" b="1" dirty="0">
                <a:solidFill>
                  <a:srgbClr val="00B050"/>
                </a:solidFill>
              </a:rPr>
              <a:t>Access to </a:t>
            </a:r>
            <a:r>
              <a:rPr lang="en-US" b="1" spc="-5" dirty="0">
                <a:solidFill>
                  <a:srgbClr val="00B050"/>
                </a:solidFill>
              </a:rPr>
              <a:t>Presentation</a:t>
            </a:r>
            <a:endParaRPr lang="en-US" b="1" dirty="0">
              <a:solidFill>
                <a:srgbClr val="00B050"/>
              </a:solidFill>
            </a:endParaRPr>
          </a:p>
        </p:txBody>
      </p:sp>
      <p:sp>
        <p:nvSpPr>
          <p:cNvPr id="3" name="Content Placeholder 2">
            <a:extLst>
              <a:ext uri="{FF2B5EF4-FFF2-40B4-BE49-F238E27FC236}">
                <a16:creationId xmlns:a16="http://schemas.microsoft.com/office/drawing/2014/main" id="{C600824C-66E7-C080-98FB-B8807A300DF4}"/>
              </a:ext>
            </a:extLst>
          </p:cNvPr>
          <p:cNvSpPr>
            <a:spLocks noGrp="1"/>
          </p:cNvSpPr>
          <p:nvPr>
            <p:ph idx="1"/>
          </p:nvPr>
        </p:nvSpPr>
        <p:spPr/>
        <p:txBody>
          <a:bodyPr>
            <a:normAutofit fontScale="47500" lnSpcReduction="20000"/>
          </a:bodyPr>
          <a:lstStyle/>
          <a:p>
            <a:pPr marL="0" marR="5715" indent="0">
              <a:lnSpc>
                <a:spcPct val="102000"/>
              </a:lnSpc>
              <a:spcBef>
                <a:spcPts val="70"/>
              </a:spcBef>
              <a:buNone/>
            </a:pPr>
            <a:r>
              <a:rPr lang="en-US" sz="2800" spc="-5" dirty="0">
                <a:solidFill>
                  <a:srgbClr val="2A2A2A"/>
                </a:solidFill>
                <a:latin typeface="Calibri"/>
                <a:cs typeface="Calibri"/>
              </a:rPr>
              <a:t>Any person who </a:t>
            </a:r>
            <a:r>
              <a:rPr lang="en-US" sz="2800" spc="-10" dirty="0">
                <a:solidFill>
                  <a:srgbClr val="2A2A2A"/>
                </a:solidFill>
                <a:latin typeface="Calibri"/>
                <a:cs typeface="Calibri"/>
              </a:rPr>
              <a:t>is </a:t>
            </a:r>
            <a:r>
              <a:rPr lang="en-US" sz="2800" spc="-5" dirty="0">
                <a:solidFill>
                  <a:srgbClr val="2A2A2A"/>
                </a:solidFill>
                <a:latin typeface="Calibri"/>
                <a:cs typeface="Calibri"/>
              </a:rPr>
              <a:t>not </a:t>
            </a:r>
            <a:r>
              <a:rPr lang="en-US" sz="2800" dirty="0">
                <a:solidFill>
                  <a:srgbClr val="2A2A2A"/>
                </a:solidFill>
                <a:latin typeface="Calibri"/>
                <a:cs typeface="Calibri"/>
              </a:rPr>
              <a:t>an </a:t>
            </a:r>
            <a:r>
              <a:rPr lang="en-US" sz="2800" spc="-5" dirty="0">
                <a:solidFill>
                  <a:srgbClr val="2A2A2A"/>
                </a:solidFill>
                <a:latin typeface="Calibri"/>
                <a:cs typeface="Calibri"/>
              </a:rPr>
              <a:t>addressee of the related due diligence report or who </a:t>
            </a:r>
            <a:r>
              <a:rPr lang="en-US" sz="2800" dirty="0">
                <a:solidFill>
                  <a:srgbClr val="2A2A2A"/>
                </a:solidFill>
                <a:latin typeface="Calibri"/>
                <a:cs typeface="Calibri"/>
              </a:rPr>
              <a:t>has </a:t>
            </a:r>
            <a:r>
              <a:rPr lang="en-US" sz="2800" spc="-5" dirty="0">
                <a:solidFill>
                  <a:srgbClr val="2A2A2A"/>
                </a:solidFill>
                <a:latin typeface="Calibri"/>
                <a:cs typeface="Calibri"/>
              </a:rPr>
              <a:t>not signed and returned </a:t>
            </a:r>
            <a:r>
              <a:rPr lang="en-US" sz="2800" dirty="0">
                <a:solidFill>
                  <a:srgbClr val="2A2A2A"/>
                </a:solidFill>
                <a:latin typeface="Calibri"/>
                <a:cs typeface="Calibri"/>
              </a:rPr>
              <a:t>to </a:t>
            </a:r>
            <a:r>
              <a:rPr lang="en-US" b="1" spc="-10" dirty="0">
                <a:solidFill>
                  <a:srgbClr val="2A2A2A"/>
                </a:solidFill>
                <a:latin typeface="Calibri"/>
                <a:cs typeface="Calibri"/>
              </a:rPr>
              <a:t>Kislay Shah CPA</a:t>
            </a:r>
            <a:r>
              <a:rPr lang="en-US" sz="2800" b="1" dirty="0">
                <a:solidFill>
                  <a:srgbClr val="2A2A2A"/>
                </a:solidFill>
                <a:latin typeface="Calibri"/>
                <a:cs typeface="Calibri"/>
              </a:rPr>
              <a:t> </a:t>
            </a:r>
            <a:r>
              <a:rPr lang="en-US" sz="2800" spc="-5" dirty="0">
                <a:solidFill>
                  <a:srgbClr val="2A2A2A"/>
                </a:solidFill>
                <a:latin typeface="Calibri"/>
                <a:cs typeface="Calibri"/>
              </a:rPr>
              <a:t>a Report Access Letter is </a:t>
            </a:r>
            <a:r>
              <a:rPr lang="en-US" sz="2800" dirty="0">
                <a:solidFill>
                  <a:srgbClr val="2A2A2A"/>
                </a:solidFill>
                <a:latin typeface="Calibri"/>
                <a:cs typeface="Calibri"/>
              </a:rPr>
              <a:t>not </a:t>
            </a:r>
            <a:r>
              <a:rPr lang="en-US" sz="2800" spc="-5" dirty="0">
                <a:solidFill>
                  <a:srgbClr val="2A2A2A"/>
                </a:solidFill>
                <a:latin typeface="Calibri"/>
                <a:cs typeface="Calibri"/>
              </a:rPr>
              <a:t>authorized </a:t>
            </a:r>
            <a:r>
              <a:rPr lang="en-US" sz="2800" dirty="0">
                <a:solidFill>
                  <a:srgbClr val="2A2A2A"/>
                </a:solidFill>
                <a:latin typeface="Calibri"/>
                <a:cs typeface="Calibri"/>
              </a:rPr>
              <a:t>to </a:t>
            </a:r>
            <a:r>
              <a:rPr lang="en-US" sz="2800" spc="-5" dirty="0">
                <a:solidFill>
                  <a:srgbClr val="2A2A2A"/>
                </a:solidFill>
                <a:latin typeface="Calibri"/>
                <a:cs typeface="Calibri"/>
              </a:rPr>
              <a:t>have </a:t>
            </a:r>
            <a:r>
              <a:rPr lang="en-US" sz="2800" spc="-10" dirty="0">
                <a:solidFill>
                  <a:srgbClr val="2A2A2A"/>
                </a:solidFill>
                <a:latin typeface="Calibri"/>
                <a:cs typeface="Calibri"/>
              </a:rPr>
              <a:t>access </a:t>
            </a:r>
            <a:r>
              <a:rPr lang="en-US" sz="2800" dirty="0">
                <a:solidFill>
                  <a:srgbClr val="2A2A2A"/>
                </a:solidFill>
                <a:latin typeface="Calibri"/>
                <a:cs typeface="Calibri"/>
              </a:rPr>
              <a:t>to </a:t>
            </a:r>
            <a:r>
              <a:rPr lang="en-US" sz="2800" spc="-5" dirty="0">
                <a:solidFill>
                  <a:srgbClr val="2A2A2A"/>
                </a:solidFill>
                <a:latin typeface="Calibri"/>
                <a:cs typeface="Calibri"/>
              </a:rPr>
              <a:t>this Presentation. </a:t>
            </a:r>
            <a:r>
              <a:rPr lang="en-US" spc="-5" dirty="0">
                <a:solidFill>
                  <a:srgbClr val="2A2A2A"/>
                </a:solidFill>
                <a:latin typeface="Calibri"/>
                <a:cs typeface="Calibri"/>
              </a:rPr>
              <a:t>All authorized and </a:t>
            </a:r>
            <a:r>
              <a:rPr lang="en-US" sz="2800" spc="-5" dirty="0">
                <a:solidFill>
                  <a:srgbClr val="2A2A2A"/>
                </a:solidFill>
                <a:latin typeface="Calibri"/>
                <a:cs typeface="Calibri"/>
              </a:rPr>
              <a:t>unauthorized person obtain access </a:t>
            </a:r>
            <a:r>
              <a:rPr lang="en-US" sz="2800" dirty="0">
                <a:solidFill>
                  <a:srgbClr val="2A2A2A"/>
                </a:solidFill>
                <a:latin typeface="Calibri"/>
                <a:cs typeface="Calibri"/>
              </a:rPr>
              <a:t>to </a:t>
            </a:r>
            <a:r>
              <a:rPr lang="en-US" sz="2800" spc="-5" dirty="0">
                <a:solidFill>
                  <a:srgbClr val="2A2A2A"/>
                </a:solidFill>
                <a:latin typeface="Calibri"/>
                <a:cs typeface="Calibri"/>
              </a:rPr>
              <a:t>and read this Presentation, by reading</a:t>
            </a:r>
            <a:r>
              <a:rPr lang="en-US" sz="2800" spc="40" dirty="0">
                <a:solidFill>
                  <a:srgbClr val="2A2A2A"/>
                </a:solidFill>
                <a:latin typeface="Calibri"/>
                <a:cs typeface="Calibri"/>
              </a:rPr>
              <a:t> </a:t>
            </a:r>
            <a:r>
              <a:rPr lang="en-US" sz="2800" spc="-5" dirty="0">
                <a:solidFill>
                  <a:srgbClr val="2A2A2A"/>
                </a:solidFill>
                <a:latin typeface="Calibri"/>
                <a:cs typeface="Calibri"/>
              </a:rPr>
              <a:t>this document </a:t>
            </a:r>
            <a:r>
              <a:rPr lang="en-US" sz="2800" spc="-10" dirty="0">
                <a:solidFill>
                  <a:srgbClr val="2A2A2A"/>
                </a:solidFill>
                <a:latin typeface="Calibri"/>
                <a:cs typeface="Calibri"/>
              </a:rPr>
              <a:t>such </a:t>
            </a:r>
            <a:r>
              <a:rPr lang="en-US" sz="2800" spc="-5" dirty="0">
                <a:solidFill>
                  <a:srgbClr val="2A2A2A"/>
                </a:solidFill>
                <a:latin typeface="Calibri"/>
                <a:cs typeface="Calibri"/>
              </a:rPr>
              <a:t>person accepts and agrees </a:t>
            </a:r>
            <a:r>
              <a:rPr lang="en-US" sz="2800" dirty="0">
                <a:solidFill>
                  <a:srgbClr val="2A2A2A"/>
                </a:solidFill>
                <a:latin typeface="Calibri"/>
                <a:cs typeface="Calibri"/>
              </a:rPr>
              <a:t>to </a:t>
            </a:r>
            <a:r>
              <a:rPr lang="en-US" sz="2800" spc="-5" dirty="0">
                <a:solidFill>
                  <a:srgbClr val="2A2A2A"/>
                </a:solidFill>
                <a:latin typeface="Calibri"/>
                <a:cs typeface="Calibri"/>
              </a:rPr>
              <a:t>the following </a:t>
            </a:r>
            <a:r>
              <a:rPr lang="en-US" sz="2800" spc="-10" dirty="0">
                <a:solidFill>
                  <a:srgbClr val="2A2A2A"/>
                </a:solidFill>
                <a:latin typeface="Calibri"/>
                <a:cs typeface="Calibri"/>
              </a:rPr>
              <a:t>terms:</a:t>
            </a:r>
            <a:endParaRPr lang="en-US" sz="2800" dirty="0">
              <a:latin typeface="Calibri"/>
              <a:cs typeface="Calibri"/>
            </a:endParaRPr>
          </a:p>
          <a:p>
            <a:pPr marL="464820" marR="6985" indent="-228600" algn="just">
              <a:lnSpc>
                <a:spcPct val="101000"/>
              </a:lnSpc>
              <a:spcBef>
                <a:spcPts val="615"/>
              </a:spcBef>
              <a:buAutoNum type="arabicPeriod"/>
              <a:tabLst>
                <a:tab pos="466090" algn="l"/>
              </a:tabLst>
            </a:pPr>
            <a:r>
              <a:rPr lang="en-US" sz="2800" spc="-10" dirty="0">
                <a:solidFill>
                  <a:srgbClr val="2A2A2A"/>
                </a:solidFill>
                <a:latin typeface="Calibri"/>
                <a:cs typeface="Calibri"/>
              </a:rPr>
              <a:t>The </a:t>
            </a:r>
            <a:r>
              <a:rPr lang="en-US" sz="2800" spc="-5" dirty="0">
                <a:solidFill>
                  <a:srgbClr val="2A2A2A"/>
                </a:solidFill>
                <a:latin typeface="Calibri"/>
                <a:cs typeface="Calibri"/>
              </a:rPr>
              <a:t>reader </a:t>
            </a:r>
            <a:r>
              <a:rPr lang="en-US" sz="2800" dirty="0">
                <a:solidFill>
                  <a:srgbClr val="2A2A2A"/>
                </a:solidFill>
                <a:latin typeface="Calibri"/>
                <a:cs typeface="Calibri"/>
              </a:rPr>
              <a:t>of </a:t>
            </a:r>
            <a:r>
              <a:rPr lang="en-US" sz="2800" spc="-5" dirty="0">
                <a:solidFill>
                  <a:srgbClr val="2A2A2A"/>
                </a:solidFill>
                <a:latin typeface="Calibri"/>
                <a:cs typeface="Calibri"/>
              </a:rPr>
              <a:t>this Presentation understands that the work performed by </a:t>
            </a:r>
            <a:r>
              <a:rPr lang="en-US" b="1" spc="-10" dirty="0">
                <a:solidFill>
                  <a:srgbClr val="2A2A2A"/>
                </a:solidFill>
                <a:latin typeface="Calibri"/>
                <a:cs typeface="Calibri"/>
              </a:rPr>
              <a:t>Kislay Shah</a:t>
            </a:r>
            <a:r>
              <a:rPr lang="en-US" sz="2800" b="1" spc="-5" dirty="0">
                <a:solidFill>
                  <a:srgbClr val="2A2A2A"/>
                </a:solidFill>
                <a:latin typeface="Calibri"/>
                <a:cs typeface="Calibri"/>
              </a:rPr>
              <a:t> CPA </a:t>
            </a:r>
            <a:r>
              <a:rPr lang="en-US" sz="2800" dirty="0">
                <a:solidFill>
                  <a:srgbClr val="2A2A2A"/>
                </a:solidFill>
                <a:latin typeface="Calibri"/>
                <a:cs typeface="Calibri"/>
              </a:rPr>
              <a:t>was </a:t>
            </a:r>
            <a:r>
              <a:rPr lang="en-US" sz="2800" spc="-5" dirty="0">
                <a:solidFill>
                  <a:srgbClr val="2A2A2A"/>
                </a:solidFill>
                <a:latin typeface="Calibri"/>
                <a:cs typeface="Calibri"/>
              </a:rPr>
              <a:t>performed in accordance with instructions provided by our addressee client and was  </a:t>
            </a:r>
            <a:r>
              <a:rPr lang="en-US" sz="2800" spc="-10" dirty="0">
                <a:solidFill>
                  <a:srgbClr val="2A2A2A"/>
                </a:solidFill>
                <a:latin typeface="Calibri"/>
                <a:cs typeface="Calibri"/>
              </a:rPr>
              <a:t>performed </a:t>
            </a:r>
            <a:r>
              <a:rPr lang="en-US" sz="2800" spc="-5" dirty="0">
                <a:solidFill>
                  <a:srgbClr val="2A2A2A"/>
                </a:solidFill>
                <a:latin typeface="Calibri"/>
                <a:cs typeface="Calibri"/>
              </a:rPr>
              <a:t>exclusively for our </a:t>
            </a:r>
            <a:r>
              <a:rPr lang="en-US" sz="2800" spc="-10" dirty="0">
                <a:solidFill>
                  <a:srgbClr val="2A2A2A"/>
                </a:solidFill>
                <a:latin typeface="Calibri"/>
                <a:cs typeface="Calibri"/>
              </a:rPr>
              <a:t>addressee </a:t>
            </a:r>
            <a:r>
              <a:rPr lang="en-US" sz="2800" spc="-5" dirty="0">
                <a:solidFill>
                  <a:srgbClr val="2A2A2A"/>
                </a:solidFill>
                <a:latin typeface="Calibri"/>
                <a:cs typeface="Calibri"/>
              </a:rPr>
              <a:t>client’s sole benefit and</a:t>
            </a:r>
            <a:r>
              <a:rPr lang="en-US" sz="2800" spc="125" dirty="0">
                <a:solidFill>
                  <a:srgbClr val="2A2A2A"/>
                </a:solidFill>
                <a:latin typeface="Calibri"/>
                <a:cs typeface="Calibri"/>
              </a:rPr>
              <a:t> </a:t>
            </a:r>
            <a:r>
              <a:rPr lang="en-US" sz="2800" spc="-10" dirty="0">
                <a:solidFill>
                  <a:srgbClr val="2A2A2A"/>
                </a:solidFill>
                <a:latin typeface="Calibri"/>
                <a:cs typeface="Calibri"/>
              </a:rPr>
              <a:t>use.</a:t>
            </a:r>
            <a:endParaRPr lang="en-US" sz="2800" dirty="0">
              <a:latin typeface="Calibri"/>
              <a:cs typeface="Calibri"/>
            </a:endParaRPr>
          </a:p>
          <a:p>
            <a:pPr marL="464820" marR="6350" indent="-228600" algn="just">
              <a:lnSpc>
                <a:spcPct val="102000"/>
              </a:lnSpc>
              <a:spcBef>
                <a:spcPts val="600"/>
              </a:spcBef>
              <a:buAutoNum type="arabicPeriod"/>
              <a:tabLst>
                <a:tab pos="466090" algn="l"/>
              </a:tabLst>
            </a:pPr>
            <a:r>
              <a:rPr lang="en-US" sz="2800" spc="-10" dirty="0">
                <a:solidFill>
                  <a:srgbClr val="2A2A2A"/>
                </a:solidFill>
                <a:latin typeface="Calibri"/>
                <a:cs typeface="Calibri"/>
              </a:rPr>
              <a:t>The </a:t>
            </a:r>
            <a:r>
              <a:rPr lang="en-US" sz="2800" spc="-5" dirty="0">
                <a:solidFill>
                  <a:srgbClr val="2A2A2A"/>
                </a:solidFill>
                <a:latin typeface="Calibri"/>
                <a:cs typeface="Calibri"/>
              </a:rPr>
              <a:t>reader </a:t>
            </a:r>
            <a:r>
              <a:rPr lang="en-US" sz="2800" spc="5" dirty="0">
                <a:solidFill>
                  <a:srgbClr val="2A2A2A"/>
                </a:solidFill>
                <a:latin typeface="Calibri"/>
                <a:cs typeface="Calibri"/>
              </a:rPr>
              <a:t>of </a:t>
            </a:r>
            <a:r>
              <a:rPr lang="en-US" sz="2800" spc="-5" dirty="0">
                <a:solidFill>
                  <a:srgbClr val="2A2A2A"/>
                </a:solidFill>
                <a:latin typeface="Calibri"/>
                <a:cs typeface="Calibri"/>
              </a:rPr>
              <a:t>this Presentation acknowledges that this document was prepared at the </a:t>
            </a:r>
            <a:r>
              <a:rPr lang="en-US" sz="2800" dirty="0">
                <a:solidFill>
                  <a:srgbClr val="2A2A2A"/>
                </a:solidFill>
                <a:latin typeface="Calibri"/>
                <a:cs typeface="Calibri"/>
              </a:rPr>
              <a:t>direction </a:t>
            </a:r>
            <a:r>
              <a:rPr lang="en-US" sz="2800" spc="-5" dirty="0">
                <a:solidFill>
                  <a:srgbClr val="2A2A2A"/>
                </a:solidFill>
                <a:latin typeface="Calibri"/>
                <a:cs typeface="Calibri"/>
              </a:rPr>
              <a:t>of our addressee client </a:t>
            </a:r>
            <a:r>
              <a:rPr lang="en-US" sz="2800" dirty="0">
                <a:solidFill>
                  <a:srgbClr val="2A2A2A"/>
                </a:solidFill>
                <a:latin typeface="Calibri"/>
                <a:cs typeface="Calibri"/>
              </a:rPr>
              <a:t>and </a:t>
            </a:r>
            <a:r>
              <a:rPr lang="en-US" sz="2800" spc="-10" dirty="0">
                <a:solidFill>
                  <a:srgbClr val="2A2A2A"/>
                </a:solidFill>
                <a:latin typeface="Calibri"/>
                <a:cs typeface="Calibri"/>
              </a:rPr>
              <a:t>may </a:t>
            </a:r>
            <a:r>
              <a:rPr lang="en-US" sz="2800" spc="-5" dirty="0">
                <a:solidFill>
                  <a:srgbClr val="2A2A2A"/>
                </a:solidFill>
                <a:latin typeface="Calibri"/>
                <a:cs typeface="Calibri"/>
              </a:rPr>
              <a:t>not include all procedures deemed necessary for  the purposes of the</a:t>
            </a:r>
            <a:r>
              <a:rPr lang="en-US" sz="2800" spc="15" dirty="0">
                <a:solidFill>
                  <a:srgbClr val="2A2A2A"/>
                </a:solidFill>
                <a:latin typeface="Calibri"/>
                <a:cs typeface="Calibri"/>
              </a:rPr>
              <a:t> </a:t>
            </a:r>
            <a:r>
              <a:rPr lang="en-US" sz="2800" spc="-5" dirty="0">
                <a:solidFill>
                  <a:srgbClr val="2A2A2A"/>
                </a:solidFill>
                <a:latin typeface="Calibri"/>
                <a:cs typeface="Calibri"/>
              </a:rPr>
              <a:t>reader.</a:t>
            </a:r>
            <a:endParaRPr lang="en-US" sz="2800" dirty="0">
              <a:latin typeface="Calibri"/>
              <a:cs typeface="Calibri"/>
            </a:endParaRPr>
          </a:p>
          <a:p>
            <a:pPr marL="464820" marR="5080" indent="-228600" algn="just">
              <a:lnSpc>
                <a:spcPct val="101000"/>
              </a:lnSpc>
              <a:spcBef>
                <a:spcPts val="610"/>
              </a:spcBef>
              <a:buAutoNum type="arabicPeriod"/>
              <a:tabLst>
                <a:tab pos="466090" algn="l"/>
              </a:tabLst>
            </a:pPr>
            <a:r>
              <a:rPr lang="en-US" sz="2800" spc="-10" dirty="0">
                <a:solidFill>
                  <a:srgbClr val="2A2A2A"/>
                </a:solidFill>
                <a:latin typeface="Calibri"/>
                <a:cs typeface="Calibri"/>
              </a:rPr>
              <a:t>The </a:t>
            </a:r>
            <a:r>
              <a:rPr lang="en-US" sz="2800" spc="-5" dirty="0">
                <a:solidFill>
                  <a:srgbClr val="2A2A2A"/>
                </a:solidFill>
                <a:latin typeface="Calibri"/>
                <a:cs typeface="Calibri"/>
              </a:rPr>
              <a:t>reader of this Presentation will perform its own due diligence inquiries </a:t>
            </a:r>
            <a:r>
              <a:rPr lang="en-US" sz="2800" dirty="0">
                <a:solidFill>
                  <a:srgbClr val="2A2A2A"/>
                </a:solidFill>
                <a:latin typeface="Calibri"/>
                <a:cs typeface="Calibri"/>
              </a:rPr>
              <a:t>and </a:t>
            </a:r>
            <a:r>
              <a:rPr lang="en-US" sz="2800" spc="-5" dirty="0">
                <a:solidFill>
                  <a:srgbClr val="2A2A2A"/>
                </a:solidFill>
                <a:latin typeface="Calibri"/>
                <a:cs typeface="Calibri"/>
              </a:rPr>
              <a:t>procedures for all </a:t>
            </a:r>
            <a:r>
              <a:rPr lang="en-US" sz="2800" spc="-10" dirty="0">
                <a:solidFill>
                  <a:srgbClr val="2A2A2A"/>
                </a:solidFill>
                <a:latin typeface="Calibri"/>
                <a:cs typeface="Calibri"/>
              </a:rPr>
              <a:t>purposes, </a:t>
            </a:r>
            <a:r>
              <a:rPr lang="en-US" sz="2800" spc="-5" dirty="0">
                <a:solidFill>
                  <a:srgbClr val="2A2A2A"/>
                </a:solidFill>
                <a:latin typeface="Calibri"/>
                <a:cs typeface="Calibri"/>
              </a:rPr>
              <a:t>including satisfying itself </a:t>
            </a:r>
            <a:r>
              <a:rPr lang="en-US" sz="2800" dirty="0">
                <a:solidFill>
                  <a:srgbClr val="2A2A2A"/>
                </a:solidFill>
                <a:latin typeface="Calibri"/>
                <a:cs typeface="Calibri"/>
              </a:rPr>
              <a:t>as to </a:t>
            </a:r>
            <a:r>
              <a:rPr lang="en-US" sz="2800" spc="-5" dirty="0">
                <a:solidFill>
                  <a:srgbClr val="2A2A2A"/>
                </a:solidFill>
                <a:latin typeface="Calibri"/>
                <a:cs typeface="Calibri"/>
              </a:rPr>
              <a:t>the financial condition and control  environment of the</a:t>
            </a:r>
            <a:r>
              <a:rPr lang="en-US" sz="2800" spc="20" dirty="0">
                <a:solidFill>
                  <a:srgbClr val="2A2A2A"/>
                </a:solidFill>
                <a:latin typeface="Calibri"/>
                <a:cs typeface="Calibri"/>
              </a:rPr>
              <a:t> </a:t>
            </a:r>
            <a:r>
              <a:rPr lang="en-US" sz="2800" spc="-5" dirty="0">
                <a:solidFill>
                  <a:srgbClr val="2A2A2A"/>
                </a:solidFill>
                <a:latin typeface="Calibri"/>
                <a:cs typeface="Calibri"/>
              </a:rPr>
              <a:t>Company.</a:t>
            </a:r>
            <a:endParaRPr lang="en-US" sz="2800" dirty="0">
              <a:latin typeface="Calibri"/>
              <a:cs typeface="Calibri"/>
            </a:endParaRPr>
          </a:p>
          <a:p>
            <a:pPr marL="465455" indent="-229870" algn="just">
              <a:lnSpc>
                <a:spcPct val="100000"/>
              </a:lnSpc>
              <a:spcBef>
                <a:spcPts val="625"/>
              </a:spcBef>
              <a:buAutoNum type="arabicPeriod"/>
              <a:tabLst>
                <a:tab pos="466090" algn="l"/>
              </a:tabLst>
            </a:pPr>
            <a:r>
              <a:rPr lang="en-US" sz="2800" spc="-10" dirty="0">
                <a:solidFill>
                  <a:srgbClr val="2A2A2A"/>
                </a:solidFill>
                <a:latin typeface="Calibri"/>
                <a:cs typeface="Calibri"/>
              </a:rPr>
              <a:t>The</a:t>
            </a:r>
            <a:r>
              <a:rPr lang="en-US" sz="2800" spc="10" dirty="0">
                <a:solidFill>
                  <a:srgbClr val="2A2A2A"/>
                </a:solidFill>
                <a:latin typeface="Calibri"/>
                <a:cs typeface="Calibri"/>
              </a:rPr>
              <a:t> </a:t>
            </a:r>
            <a:r>
              <a:rPr lang="en-US" sz="2800" spc="-5" dirty="0">
                <a:solidFill>
                  <a:srgbClr val="2A2A2A"/>
                </a:solidFill>
                <a:latin typeface="Calibri"/>
                <a:cs typeface="Calibri"/>
              </a:rPr>
              <a:t>reader</a:t>
            </a:r>
            <a:r>
              <a:rPr lang="en-US" sz="2800" spc="5" dirty="0">
                <a:solidFill>
                  <a:srgbClr val="2A2A2A"/>
                </a:solidFill>
                <a:latin typeface="Calibri"/>
                <a:cs typeface="Calibri"/>
              </a:rPr>
              <a:t> </a:t>
            </a:r>
            <a:r>
              <a:rPr lang="en-US" sz="2800" spc="-5" dirty="0">
                <a:solidFill>
                  <a:srgbClr val="2A2A2A"/>
                </a:solidFill>
                <a:latin typeface="Calibri"/>
                <a:cs typeface="Calibri"/>
              </a:rPr>
              <a:t>will</a:t>
            </a:r>
            <a:r>
              <a:rPr lang="en-US" sz="2800" spc="20" dirty="0">
                <a:solidFill>
                  <a:srgbClr val="2A2A2A"/>
                </a:solidFill>
                <a:latin typeface="Calibri"/>
                <a:cs typeface="Calibri"/>
              </a:rPr>
              <a:t> </a:t>
            </a:r>
            <a:r>
              <a:rPr lang="en-US" sz="2800" spc="-5" dirty="0">
                <a:solidFill>
                  <a:srgbClr val="2A2A2A"/>
                </a:solidFill>
                <a:latin typeface="Calibri"/>
                <a:cs typeface="Calibri"/>
              </a:rPr>
              <a:t>not</a:t>
            </a:r>
            <a:r>
              <a:rPr lang="en-US" sz="2800" spc="10" dirty="0">
                <a:solidFill>
                  <a:srgbClr val="2A2A2A"/>
                </a:solidFill>
                <a:latin typeface="Calibri"/>
                <a:cs typeface="Calibri"/>
              </a:rPr>
              <a:t> </a:t>
            </a:r>
            <a:r>
              <a:rPr lang="en-US" sz="2800" spc="-10" dirty="0">
                <a:solidFill>
                  <a:srgbClr val="2A2A2A"/>
                </a:solidFill>
                <a:latin typeface="Calibri"/>
                <a:cs typeface="Calibri"/>
              </a:rPr>
              <a:t>use</a:t>
            </a:r>
            <a:r>
              <a:rPr lang="en-US" sz="2800" spc="15" dirty="0">
                <a:solidFill>
                  <a:srgbClr val="2A2A2A"/>
                </a:solidFill>
                <a:latin typeface="Calibri"/>
                <a:cs typeface="Calibri"/>
              </a:rPr>
              <a:t> </a:t>
            </a:r>
            <a:r>
              <a:rPr lang="en-US" sz="2800" spc="-5" dirty="0">
                <a:solidFill>
                  <a:srgbClr val="2A2A2A"/>
                </a:solidFill>
                <a:latin typeface="Calibri"/>
                <a:cs typeface="Calibri"/>
              </a:rPr>
              <a:t>this</a:t>
            </a:r>
            <a:r>
              <a:rPr lang="en-US" sz="2800" spc="5" dirty="0">
                <a:solidFill>
                  <a:srgbClr val="2A2A2A"/>
                </a:solidFill>
                <a:latin typeface="Calibri"/>
                <a:cs typeface="Calibri"/>
              </a:rPr>
              <a:t> </a:t>
            </a:r>
            <a:r>
              <a:rPr lang="en-US" spc="-5" dirty="0">
                <a:solidFill>
                  <a:srgbClr val="2A2A2A"/>
                </a:solidFill>
                <a:latin typeface="Calibri"/>
                <a:cs typeface="Calibri"/>
              </a:rPr>
              <a:t>Presentation</a:t>
            </a:r>
            <a:r>
              <a:rPr lang="en-US" sz="2800" spc="-10" dirty="0">
                <a:solidFill>
                  <a:srgbClr val="2A2A2A"/>
                </a:solidFill>
                <a:latin typeface="Calibri"/>
                <a:cs typeface="Calibri"/>
              </a:rPr>
              <a:t> </a:t>
            </a:r>
            <a:r>
              <a:rPr lang="en-US" sz="2800" dirty="0">
                <a:solidFill>
                  <a:srgbClr val="2A2A2A"/>
                </a:solidFill>
                <a:latin typeface="Calibri"/>
                <a:cs typeface="Calibri"/>
              </a:rPr>
              <a:t>to</a:t>
            </a:r>
            <a:r>
              <a:rPr lang="en-US" sz="2800" spc="15" dirty="0">
                <a:solidFill>
                  <a:srgbClr val="2A2A2A"/>
                </a:solidFill>
                <a:latin typeface="Calibri"/>
                <a:cs typeface="Calibri"/>
              </a:rPr>
              <a:t> </a:t>
            </a:r>
            <a:r>
              <a:rPr lang="en-US" sz="2800" spc="-5" dirty="0">
                <a:solidFill>
                  <a:srgbClr val="2A2A2A"/>
                </a:solidFill>
                <a:latin typeface="Calibri"/>
                <a:cs typeface="Calibri"/>
              </a:rPr>
              <a:t>solicit</a:t>
            </a:r>
            <a:r>
              <a:rPr lang="en-US" sz="2800" spc="20" dirty="0">
                <a:solidFill>
                  <a:srgbClr val="2A2A2A"/>
                </a:solidFill>
                <a:latin typeface="Calibri"/>
                <a:cs typeface="Calibri"/>
              </a:rPr>
              <a:t> </a:t>
            </a:r>
            <a:r>
              <a:rPr lang="en-US" sz="2800" spc="-5" dirty="0">
                <a:solidFill>
                  <a:srgbClr val="2A2A2A"/>
                </a:solidFill>
                <a:latin typeface="Calibri"/>
                <a:cs typeface="Calibri"/>
              </a:rPr>
              <a:t>financing</a:t>
            </a:r>
            <a:r>
              <a:rPr lang="en-US" sz="2800" spc="10" dirty="0">
                <a:solidFill>
                  <a:srgbClr val="2A2A2A"/>
                </a:solidFill>
                <a:latin typeface="Calibri"/>
                <a:cs typeface="Calibri"/>
              </a:rPr>
              <a:t> </a:t>
            </a:r>
            <a:r>
              <a:rPr lang="en-US" sz="2800" spc="-5" dirty="0">
                <a:solidFill>
                  <a:srgbClr val="2A2A2A"/>
                </a:solidFill>
                <a:latin typeface="Calibri"/>
                <a:cs typeface="Calibri"/>
              </a:rPr>
              <a:t>for</a:t>
            </a:r>
            <a:r>
              <a:rPr lang="en-US" sz="2800" spc="25" dirty="0">
                <a:solidFill>
                  <a:srgbClr val="2A2A2A"/>
                </a:solidFill>
                <a:latin typeface="Calibri"/>
                <a:cs typeface="Calibri"/>
              </a:rPr>
              <a:t> </a:t>
            </a:r>
            <a:r>
              <a:rPr lang="en-US" sz="2800" spc="-5" dirty="0">
                <a:solidFill>
                  <a:srgbClr val="2A2A2A"/>
                </a:solidFill>
                <a:latin typeface="Calibri"/>
                <a:cs typeface="Calibri"/>
              </a:rPr>
              <a:t>the</a:t>
            </a:r>
            <a:r>
              <a:rPr lang="en-US" sz="2800" spc="10" dirty="0">
                <a:solidFill>
                  <a:srgbClr val="2A2A2A"/>
                </a:solidFill>
                <a:latin typeface="Calibri"/>
                <a:cs typeface="Calibri"/>
              </a:rPr>
              <a:t> </a:t>
            </a:r>
            <a:r>
              <a:rPr lang="en-US" sz="2800" spc="-10" dirty="0">
                <a:solidFill>
                  <a:srgbClr val="2A2A2A"/>
                </a:solidFill>
                <a:latin typeface="Calibri"/>
                <a:cs typeface="Calibri"/>
              </a:rPr>
              <a:t>proposed</a:t>
            </a:r>
            <a:r>
              <a:rPr lang="en-US" sz="2800" spc="15" dirty="0">
                <a:solidFill>
                  <a:srgbClr val="2A2A2A"/>
                </a:solidFill>
                <a:latin typeface="Calibri"/>
                <a:cs typeface="Calibri"/>
              </a:rPr>
              <a:t> </a:t>
            </a:r>
            <a:r>
              <a:rPr lang="en-US" sz="2800" spc="-5" dirty="0">
                <a:solidFill>
                  <a:srgbClr val="2A2A2A"/>
                </a:solidFill>
                <a:latin typeface="Calibri"/>
                <a:cs typeface="Calibri"/>
              </a:rPr>
              <a:t>transaction</a:t>
            </a:r>
            <a:r>
              <a:rPr lang="en-US" sz="2800" spc="10" dirty="0">
                <a:solidFill>
                  <a:srgbClr val="2A2A2A"/>
                </a:solidFill>
                <a:latin typeface="Calibri"/>
                <a:cs typeface="Calibri"/>
              </a:rPr>
              <a:t> </a:t>
            </a:r>
            <a:r>
              <a:rPr lang="en-US" sz="2800" spc="-5" dirty="0">
                <a:solidFill>
                  <a:srgbClr val="2A2A2A"/>
                </a:solidFill>
                <a:latin typeface="Calibri"/>
                <a:cs typeface="Calibri"/>
              </a:rPr>
              <a:t>or</a:t>
            </a:r>
            <a:r>
              <a:rPr lang="en-US" sz="2800" spc="10" dirty="0">
                <a:solidFill>
                  <a:srgbClr val="2A2A2A"/>
                </a:solidFill>
                <a:latin typeface="Calibri"/>
                <a:cs typeface="Calibri"/>
              </a:rPr>
              <a:t> </a:t>
            </a:r>
            <a:r>
              <a:rPr lang="en-US" sz="2800" spc="-5" dirty="0">
                <a:solidFill>
                  <a:srgbClr val="2A2A2A"/>
                </a:solidFill>
                <a:latin typeface="Calibri"/>
                <a:cs typeface="Calibri"/>
              </a:rPr>
              <a:t>disclose</a:t>
            </a:r>
            <a:r>
              <a:rPr lang="en-US" sz="2800" spc="10" dirty="0">
                <a:solidFill>
                  <a:srgbClr val="2A2A2A"/>
                </a:solidFill>
                <a:latin typeface="Calibri"/>
                <a:cs typeface="Calibri"/>
              </a:rPr>
              <a:t> </a:t>
            </a:r>
            <a:r>
              <a:rPr lang="en-US" sz="2800" spc="-5" dirty="0">
                <a:solidFill>
                  <a:srgbClr val="2A2A2A"/>
                </a:solidFill>
                <a:latin typeface="Calibri"/>
                <a:cs typeface="Calibri"/>
              </a:rPr>
              <a:t>it</a:t>
            </a:r>
            <a:r>
              <a:rPr lang="en-US" sz="2800" spc="10" dirty="0">
                <a:solidFill>
                  <a:srgbClr val="2A2A2A"/>
                </a:solidFill>
                <a:latin typeface="Calibri"/>
                <a:cs typeface="Calibri"/>
              </a:rPr>
              <a:t> </a:t>
            </a:r>
            <a:r>
              <a:rPr lang="en-US" sz="2800" spc="-5" dirty="0">
                <a:solidFill>
                  <a:srgbClr val="2A2A2A"/>
                </a:solidFill>
                <a:latin typeface="Calibri"/>
                <a:cs typeface="Calibri"/>
              </a:rPr>
              <a:t>or</a:t>
            </a:r>
            <a:r>
              <a:rPr lang="en-US" sz="2800" spc="10" dirty="0">
                <a:solidFill>
                  <a:srgbClr val="2A2A2A"/>
                </a:solidFill>
                <a:latin typeface="Calibri"/>
                <a:cs typeface="Calibri"/>
              </a:rPr>
              <a:t> </a:t>
            </a:r>
            <a:r>
              <a:rPr lang="en-US" sz="2800" spc="-5" dirty="0">
                <a:solidFill>
                  <a:srgbClr val="2A2A2A"/>
                </a:solidFill>
                <a:latin typeface="Calibri"/>
                <a:cs typeface="Calibri"/>
              </a:rPr>
              <a:t>any portion</a:t>
            </a:r>
            <a:r>
              <a:rPr lang="en-US" sz="2800" spc="15" dirty="0">
                <a:solidFill>
                  <a:srgbClr val="2A2A2A"/>
                </a:solidFill>
                <a:latin typeface="Calibri"/>
                <a:cs typeface="Calibri"/>
              </a:rPr>
              <a:t> </a:t>
            </a:r>
            <a:r>
              <a:rPr lang="en-US" sz="2800" spc="-5" dirty="0">
                <a:solidFill>
                  <a:srgbClr val="2A2A2A"/>
                </a:solidFill>
                <a:latin typeface="Calibri"/>
                <a:cs typeface="Calibri"/>
              </a:rPr>
              <a:t>thereof,</a:t>
            </a:r>
            <a:r>
              <a:rPr lang="en-US" sz="2800" spc="5" dirty="0">
                <a:solidFill>
                  <a:srgbClr val="2A2A2A"/>
                </a:solidFill>
                <a:latin typeface="Calibri"/>
                <a:cs typeface="Calibri"/>
              </a:rPr>
              <a:t> </a:t>
            </a:r>
            <a:r>
              <a:rPr lang="en-US" sz="2800" dirty="0">
                <a:solidFill>
                  <a:srgbClr val="2A2A2A"/>
                </a:solidFill>
                <a:latin typeface="Calibri"/>
                <a:cs typeface="Calibri"/>
              </a:rPr>
              <a:t>or</a:t>
            </a:r>
            <a:r>
              <a:rPr lang="en-US" sz="2800" spc="-5" dirty="0">
                <a:solidFill>
                  <a:srgbClr val="2A2A2A"/>
                </a:solidFill>
                <a:latin typeface="Calibri"/>
                <a:cs typeface="Calibri"/>
              </a:rPr>
              <a:t> </a:t>
            </a:r>
            <a:r>
              <a:rPr lang="en-US" sz="2800" spc="-10" dirty="0">
                <a:solidFill>
                  <a:srgbClr val="2A2A2A"/>
                </a:solidFill>
                <a:latin typeface="Calibri"/>
                <a:cs typeface="Calibri"/>
              </a:rPr>
              <a:t>refer</a:t>
            </a:r>
            <a:r>
              <a:rPr lang="en-US" sz="2800" spc="20" dirty="0">
                <a:solidFill>
                  <a:srgbClr val="2A2A2A"/>
                </a:solidFill>
                <a:latin typeface="Calibri"/>
                <a:cs typeface="Calibri"/>
              </a:rPr>
              <a:t> </a:t>
            </a:r>
            <a:r>
              <a:rPr lang="en-US" sz="2800" dirty="0">
                <a:solidFill>
                  <a:srgbClr val="2A2A2A"/>
                </a:solidFill>
                <a:latin typeface="Calibri"/>
                <a:cs typeface="Calibri"/>
              </a:rPr>
              <a:t>to</a:t>
            </a:r>
            <a:r>
              <a:rPr lang="en-US" sz="2800" spc="5" dirty="0">
                <a:solidFill>
                  <a:srgbClr val="2A2A2A"/>
                </a:solidFill>
                <a:latin typeface="Calibri"/>
                <a:cs typeface="Calibri"/>
              </a:rPr>
              <a:t> </a:t>
            </a:r>
            <a:r>
              <a:rPr lang="en-US" b="1" spc="-10" dirty="0">
                <a:solidFill>
                  <a:srgbClr val="2A2A2A"/>
                </a:solidFill>
                <a:latin typeface="Calibri"/>
                <a:cs typeface="Calibri"/>
              </a:rPr>
              <a:t>Kislay Shah CPA</a:t>
            </a:r>
            <a:r>
              <a:rPr lang="en-US" sz="2800" spc="-5" dirty="0">
                <a:solidFill>
                  <a:srgbClr val="2A2A2A"/>
                </a:solidFill>
                <a:latin typeface="Calibri"/>
                <a:cs typeface="Calibri"/>
              </a:rPr>
              <a:t>,</a:t>
            </a:r>
            <a:r>
              <a:rPr lang="en-US" sz="2800" spc="15" dirty="0">
                <a:solidFill>
                  <a:srgbClr val="2A2A2A"/>
                </a:solidFill>
                <a:latin typeface="Calibri"/>
                <a:cs typeface="Calibri"/>
              </a:rPr>
              <a:t> </a:t>
            </a:r>
            <a:r>
              <a:rPr lang="en-US" sz="2800" spc="-5" dirty="0">
                <a:solidFill>
                  <a:srgbClr val="2A2A2A"/>
                </a:solidFill>
                <a:latin typeface="Calibri"/>
                <a:cs typeface="Calibri"/>
              </a:rPr>
              <a:t>in</a:t>
            </a:r>
            <a:r>
              <a:rPr lang="en-US" sz="2800" spc="10" dirty="0">
                <a:solidFill>
                  <a:srgbClr val="2A2A2A"/>
                </a:solidFill>
                <a:latin typeface="Calibri"/>
                <a:cs typeface="Calibri"/>
              </a:rPr>
              <a:t> </a:t>
            </a:r>
            <a:r>
              <a:rPr lang="en-US" sz="2800" spc="-5" dirty="0">
                <a:solidFill>
                  <a:srgbClr val="2A2A2A"/>
                </a:solidFill>
                <a:latin typeface="Calibri"/>
                <a:cs typeface="Calibri"/>
              </a:rPr>
              <a:t>connection</a:t>
            </a:r>
            <a:r>
              <a:rPr lang="en-US" sz="2800" spc="15" dirty="0">
                <a:solidFill>
                  <a:srgbClr val="2A2A2A"/>
                </a:solidFill>
                <a:latin typeface="Calibri"/>
                <a:cs typeface="Calibri"/>
              </a:rPr>
              <a:t> </a:t>
            </a:r>
            <a:r>
              <a:rPr lang="en-US" sz="2800" spc="-5" dirty="0">
                <a:solidFill>
                  <a:srgbClr val="2A2A2A"/>
                </a:solidFill>
                <a:latin typeface="Calibri"/>
                <a:cs typeface="Calibri"/>
              </a:rPr>
              <a:t>with</a:t>
            </a:r>
            <a:r>
              <a:rPr lang="en-US" sz="2800" spc="10" dirty="0">
                <a:solidFill>
                  <a:srgbClr val="2A2A2A"/>
                </a:solidFill>
                <a:latin typeface="Calibri"/>
                <a:cs typeface="Calibri"/>
              </a:rPr>
              <a:t> </a:t>
            </a:r>
            <a:r>
              <a:rPr lang="en-US" sz="2800" spc="-5" dirty="0">
                <a:solidFill>
                  <a:srgbClr val="2A2A2A"/>
                </a:solidFill>
                <a:latin typeface="Calibri"/>
                <a:cs typeface="Calibri"/>
              </a:rPr>
              <a:t>such</a:t>
            </a:r>
            <a:r>
              <a:rPr lang="en-US" sz="2800" spc="15" dirty="0">
                <a:solidFill>
                  <a:srgbClr val="2A2A2A"/>
                </a:solidFill>
                <a:latin typeface="Calibri"/>
                <a:cs typeface="Calibri"/>
              </a:rPr>
              <a:t> </a:t>
            </a:r>
            <a:r>
              <a:rPr lang="en-US" sz="2800" spc="-5" dirty="0">
                <a:solidFill>
                  <a:srgbClr val="2A2A2A"/>
                </a:solidFill>
                <a:latin typeface="Calibri"/>
                <a:cs typeface="Calibri"/>
              </a:rPr>
              <a:t>effort.</a:t>
            </a:r>
            <a:endParaRPr lang="en-US" sz="2800" dirty="0">
              <a:latin typeface="Calibri"/>
              <a:cs typeface="Calibri"/>
            </a:endParaRPr>
          </a:p>
          <a:p>
            <a:pPr marL="464820" marR="5080" indent="-228600" algn="just">
              <a:lnSpc>
                <a:spcPct val="101499"/>
              </a:lnSpc>
              <a:spcBef>
                <a:spcPts val="605"/>
              </a:spcBef>
              <a:buAutoNum type="arabicPeriod"/>
              <a:tabLst>
                <a:tab pos="466090" algn="l"/>
              </a:tabLst>
            </a:pPr>
            <a:r>
              <a:rPr lang="en-US" sz="2800" spc="-10" dirty="0">
                <a:solidFill>
                  <a:srgbClr val="2A2A2A"/>
                </a:solidFill>
                <a:latin typeface="Calibri"/>
                <a:cs typeface="Calibri"/>
              </a:rPr>
              <a:t>The </a:t>
            </a:r>
            <a:r>
              <a:rPr lang="en-US" sz="2800" spc="-5" dirty="0">
                <a:solidFill>
                  <a:srgbClr val="2A2A2A"/>
                </a:solidFill>
                <a:latin typeface="Calibri"/>
                <a:cs typeface="Calibri"/>
              </a:rPr>
              <a:t>reader agrees that </a:t>
            </a:r>
            <a:r>
              <a:rPr lang="en-US" b="1" spc="-5" dirty="0">
                <a:solidFill>
                  <a:srgbClr val="2A2A2A"/>
                </a:solidFill>
                <a:latin typeface="Calibri"/>
                <a:cs typeface="Calibri"/>
              </a:rPr>
              <a:t>Kislay Shah CPA</a:t>
            </a:r>
            <a:r>
              <a:rPr lang="en-US" sz="2800" spc="-10" dirty="0">
                <a:solidFill>
                  <a:srgbClr val="2A2A2A"/>
                </a:solidFill>
                <a:latin typeface="Calibri"/>
                <a:cs typeface="Calibri"/>
              </a:rPr>
              <a:t>, </a:t>
            </a:r>
            <a:r>
              <a:rPr lang="en-US" sz="2800" dirty="0">
                <a:solidFill>
                  <a:srgbClr val="2A2A2A"/>
                </a:solidFill>
                <a:latin typeface="Calibri"/>
                <a:cs typeface="Calibri"/>
              </a:rPr>
              <a:t>its </a:t>
            </a:r>
            <a:r>
              <a:rPr lang="en-US" spc="-5" dirty="0">
                <a:solidFill>
                  <a:srgbClr val="2A2A2A"/>
                </a:solidFill>
                <a:latin typeface="Calibri"/>
                <a:cs typeface="Calibri"/>
              </a:rPr>
              <a:t>representatives</a:t>
            </a:r>
            <a:r>
              <a:rPr lang="en-US" sz="2800" spc="-5" dirty="0">
                <a:solidFill>
                  <a:srgbClr val="2A2A2A"/>
                </a:solidFill>
                <a:latin typeface="Calibri"/>
                <a:cs typeface="Calibri"/>
              </a:rPr>
              <a:t>, employees </a:t>
            </a:r>
            <a:r>
              <a:rPr lang="en-US" sz="2800" dirty="0">
                <a:solidFill>
                  <a:srgbClr val="2A2A2A"/>
                </a:solidFill>
                <a:latin typeface="Calibri"/>
                <a:cs typeface="Calibri"/>
              </a:rPr>
              <a:t>and </a:t>
            </a:r>
            <a:r>
              <a:rPr lang="en-US" sz="2800" spc="-5" dirty="0">
                <a:solidFill>
                  <a:srgbClr val="2A2A2A"/>
                </a:solidFill>
                <a:latin typeface="Calibri"/>
                <a:cs typeface="Calibri"/>
              </a:rPr>
              <a:t>agents neither owe nor </a:t>
            </a:r>
            <a:r>
              <a:rPr lang="en-US" sz="2800" spc="-10" dirty="0">
                <a:solidFill>
                  <a:srgbClr val="2A2A2A"/>
                </a:solidFill>
                <a:latin typeface="Calibri"/>
                <a:cs typeface="Calibri"/>
              </a:rPr>
              <a:t>accept </a:t>
            </a:r>
            <a:r>
              <a:rPr lang="en-US" sz="2800" dirty="0">
                <a:solidFill>
                  <a:srgbClr val="2A2A2A"/>
                </a:solidFill>
                <a:latin typeface="Calibri"/>
                <a:cs typeface="Calibri"/>
              </a:rPr>
              <a:t>any </a:t>
            </a:r>
            <a:r>
              <a:rPr lang="en-US" sz="2800" spc="-5" dirty="0">
                <a:solidFill>
                  <a:srgbClr val="2A2A2A"/>
                </a:solidFill>
                <a:latin typeface="Calibri"/>
                <a:cs typeface="Calibri"/>
              </a:rPr>
              <a:t>duty or responsibility </a:t>
            </a:r>
            <a:r>
              <a:rPr lang="en-US" sz="2800" dirty="0">
                <a:solidFill>
                  <a:srgbClr val="2A2A2A"/>
                </a:solidFill>
                <a:latin typeface="Calibri"/>
                <a:cs typeface="Calibri"/>
              </a:rPr>
              <a:t>to </a:t>
            </a:r>
            <a:r>
              <a:rPr lang="en-US" sz="2800" spc="-5" dirty="0">
                <a:solidFill>
                  <a:srgbClr val="2A2A2A"/>
                </a:solidFill>
                <a:latin typeface="Calibri"/>
                <a:cs typeface="Calibri"/>
              </a:rPr>
              <a:t>it, whether in contract or in tort (including without  limitation, negligence and breach of statutory duty), </a:t>
            </a:r>
            <a:r>
              <a:rPr lang="en-US" sz="2800" spc="-10" dirty="0">
                <a:solidFill>
                  <a:srgbClr val="2A2A2A"/>
                </a:solidFill>
                <a:latin typeface="Calibri"/>
                <a:cs typeface="Calibri"/>
              </a:rPr>
              <a:t>and shall </a:t>
            </a:r>
            <a:r>
              <a:rPr lang="en-US" sz="2800" spc="-5" dirty="0">
                <a:solidFill>
                  <a:srgbClr val="2A2A2A"/>
                </a:solidFill>
                <a:latin typeface="Calibri"/>
                <a:cs typeface="Calibri"/>
              </a:rPr>
              <a:t>not be liable in </a:t>
            </a:r>
            <a:r>
              <a:rPr lang="en-US" sz="2800" spc="-10" dirty="0">
                <a:solidFill>
                  <a:srgbClr val="2A2A2A"/>
                </a:solidFill>
                <a:latin typeface="Calibri"/>
                <a:cs typeface="Calibri"/>
              </a:rPr>
              <a:t>respect </a:t>
            </a:r>
            <a:r>
              <a:rPr lang="en-US" sz="2800" spc="-5" dirty="0">
                <a:solidFill>
                  <a:srgbClr val="2A2A2A"/>
                </a:solidFill>
                <a:latin typeface="Calibri"/>
                <a:cs typeface="Calibri"/>
              </a:rPr>
              <a:t>of </a:t>
            </a:r>
            <a:r>
              <a:rPr lang="en-US" sz="2800" dirty="0">
                <a:solidFill>
                  <a:srgbClr val="2A2A2A"/>
                </a:solidFill>
                <a:latin typeface="Calibri"/>
                <a:cs typeface="Calibri"/>
              </a:rPr>
              <a:t>any </a:t>
            </a:r>
            <a:r>
              <a:rPr lang="en-US" sz="2800" spc="-5" dirty="0">
                <a:solidFill>
                  <a:srgbClr val="2A2A2A"/>
                </a:solidFill>
                <a:latin typeface="Calibri"/>
                <a:cs typeface="Calibri"/>
              </a:rPr>
              <a:t>loss, damage or expense of whatsoever nature which is </a:t>
            </a:r>
            <a:r>
              <a:rPr lang="en-US" sz="2800" spc="-10" dirty="0">
                <a:solidFill>
                  <a:srgbClr val="2A2A2A"/>
                </a:solidFill>
                <a:latin typeface="Calibri"/>
                <a:cs typeface="Calibri"/>
              </a:rPr>
              <a:t>caused </a:t>
            </a:r>
            <a:r>
              <a:rPr lang="en-US" sz="2800" spc="-5" dirty="0">
                <a:solidFill>
                  <a:srgbClr val="2A2A2A"/>
                </a:solidFill>
                <a:latin typeface="Calibri"/>
                <a:cs typeface="Calibri"/>
              </a:rPr>
              <a:t>by </a:t>
            </a:r>
            <a:r>
              <a:rPr lang="en-US" sz="2800" spc="-10" dirty="0">
                <a:solidFill>
                  <a:srgbClr val="2A2A2A"/>
                </a:solidFill>
                <a:latin typeface="Calibri"/>
                <a:cs typeface="Calibri"/>
              </a:rPr>
              <a:t>any use </a:t>
            </a:r>
            <a:r>
              <a:rPr lang="en-US" sz="2800" spc="-5" dirty="0">
                <a:solidFill>
                  <a:srgbClr val="2A2A2A"/>
                </a:solidFill>
                <a:latin typeface="Calibri"/>
                <a:cs typeface="Calibri"/>
              </a:rPr>
              <a:t>the  reader may choose </a:t>
            </a:r>
            <a:r>
              <a:rPr lang="en-US" sz="2800" dirty="0">
                <a:solidFill>
                  <a:srgbClr val="2A2A2A"/>
                </a:solidFill>
                <a:latin typeface="Calibri"/>
                <a:cs typeface="Calibri"/>
              </a:rPr>
              <a:t>to </a:t>
            </a:r>
            <a:r>
              <a:rPr lang="en-US" sz="2800" spc="-5" dirty="0">
                <a:solidFill>
                  <a:srgbClr val="2A2A2A"/>
                </a:solidFill>
                <a:latin typeface="Calibri"/>
                <a:cs typeface="Calibri"/>
              </a:rPr>
              <a:t>make of this Presentation, or which is otherwise consequent upon the gaining of </a:t>
            </a:r>
            <a:r>
              <a:rPr lang="en-US" sz="2800" spc="-10" dirty="0">
                <a:solidFill>
                  <a:srgbClr val="2A2A2A"/>
                </a:solidFill>
                <a:latin typeface="Calibri"/>
                <a:cs typeface="Calibri"/>
              </a:rPr>
              <a:t>access </a:t>
            </a:r>
            <a:r>
              <a:rPr lang="en-US" sz="2800" dirty="0">
                <a:solidFill>
                  <a:srgbClr val="2A2A2A"/>
                </a:solidFill>
                <a:latin typeface="Calibri"/>
                <a:cs typeface="Calibri"/>
              </a:rPr>
              <a:t>to </a:t>
            </a:r>
            <a:r>
              <a:rPr lang="en-US" sz="2800" spc="-5" dirty="0">
                <a:solidFill>
                  <a:srgbClr val="2A2A2A"/>
                </a:solidFill>
                <a:latin typeface="Calibri"/>
                <a:cs typeface="Calibri"/>
              </a:rPr>
              <a:t>the Presentation by the</a:t>
            </a:r>
            <a:r>
              <a:rPr lang="en-US" sz="2800" spc="175" dirty="0">
                <a:solidFill>
                  <a:srgbClr val="2A2A2A"/>
                </a:solidFill>
                <a:latin typeface="Calibri"/>
                <a:cs typeface="Calibri"/>
              </a:rPr>
              <a:t> </a:t>
            </a:r>
            <a:r>
              <a:rPr lang="en-US" sz="2800" spc="-5" dirty="0">
                <a:solidFill>
                  <a:srgbClr val="2A2A2A"/>
                </a:solidFill>
                <a:latin typeface="Calibri"/>
                <a:cs typeface="Calibri"/>
              </a:rPr>
              <a:t>reader.</a:t>
            </a:r>
            <a:endParaRPr lang="en-US" sz="2800" dirty="0">
              <a:latin typeface="Calibri"/>
              <a:cs typeface="Calibri"/>
            </a:endParaRPr>
          </a:p>
          <a:p>
            <a:pPr marL="464820" marR="7620" indent="-228600" algn="just">
              <a:lnSpc>
                <a:spcPct val="102000"/>
              </a:lnSpc>
              <a:spcBef>
                <a:spcPts val="600"/>
              </a:spcBef>
              <a:buAutoNum type="arabicPeriod"/>
              <a:tabLst>
                <a:tab pos="466090" algn="l"/>
              </a:tabLst>
            </a:pPr>
            <a:r>
              <a:rPr lang="en-US" sz="2800" spc="-10" dirty="0">
                <a:solidFill>
                  <a:srgbClr val="2A2A2A"/>
                </a:solidFill>
                <a:latin typeface="Calibri"/>
                <a:cs typeface="Calibri"/>
              </a:rPr>
              <a:t>The </a:t>
            </a:r>
            <a:r>
              <a:rPr lang="en-US" sz="2800" spc="-5" dirty="0">
                <a:solidFill>
                  <a:srgbClr val="2A2A2A"/>
                </a:solidFill>
                <a:latin typeface="Calibri"/>
                <a:cs typeface="Calibri"/>
              </a:rPr>
              <a:t>reader agrees that </a:t>
            </a:r>
            <a:r>
              <a:rPr lang="en-US" sz="2800" dirty="0">
                <a:solidFill>
                  <a:srgbClr val="2A2A2A"/>
                </a:solidFill>
                <a:latin typeface="Calibri"/>
                <a:cs typeface="Calibri"/>
              </a:rPr>
              <a:t>this </a:t>
            </a:r>
            <a:r>
              <a:rPr lang="en-US" spc="-5" dirty="0">
                <a:solidFill>
                  <a:srgbClr val="2A2A2A"/>
                </a:solidFill>
                <a:latin typeface="Calibri"/>
                <a:cs typeface="Calibri"/>
              </a:rPr>
              <a:t>Presentation</a:t>
            </a:r>
            <a:r>
              <a:rPr lang="en-US" sz="2800" spc="-5" dirty="0">
                <a:solidFill>
                  <a:srgbClr val="2A2A2A"/>
                </a:solidFill>
                <a:latin typeface="Calibri"/>
                <a:cs typeface="Calibri"/>
              </a:rPr>
              <a:t> is not </a:t>
            </a:r>
            <a:r>
              <a:rPr lang="en-US" sz="2800" dirty="0">
                <a:solidFill>
                  <a:srgbClr val="2A2A2A"/>
                </a:solidFill>
                <a:latin typeface="Calibri"/>
                <a:cs typeface="Calibri"/>
              </a:rPr>
              <a:t>to </a:t>
            </a:r>
            <a:r>
              <a:rPr lang="en-US" sz="2800" spc="-5" dirty="0">
                <a:solidFill>
                  <a:srgbClr val="2A2A2A"/>
                </a:solidFill>
                <a:latin typeface="Calibri"/>
                <a:cs typeface="Calibri"/>
              </a:rPr>
              <a:t>be referred </a:t>
            </a:r>
            <a:r>
              <a:rPr lang="en-US" sz="2800" spc="5" dirty="0">
                <a:solidFill>
                  <a:srgbClr val="2A2A2A"/>
                </a:solidFill>
                <a:latin typeface="Calibri"/>
                <a:cs typeface="Calibri"/>
              </a:rPr>
              <a:t>to </a:t>
            </a:r>
            <a:r>
              <a:rPr lang="en-US" sz="2800" spc="-5" dirty="0">
                <a:solidFill>
                  <a:srgbClr val="2A2A2A"/>
                </a:solidFill>
                <a:latin typeface="Calibri"/>
                <a:cs typeface="Calibri"/>
              </a:rPr>
              <a:t>or quoted, in whole or in </a:t>
            </a:r>
            <a:r>
              <a:rPr lang="en-US" sz="2800" dirty="0">
                <a:solidFill>
                  <a:srgbClr val="2A2A2A"/>
                </a:solidFill>
                <a:latin typeface="Calibri"/>
                <a:cs typeface="Calibri"/>
              </a:rPr>
              <a:t>part, </a:t>
            </a:r>
            <a:r>
              <a:rPr lang="en-US" sz="2800" spc="-5" dirty="0">
                <a:solidFill>
                  <a:srgbClr val="2A2A2A"/>
                </a:solidFill>
                <a:latin typeface="Calibri"/>
                <a:cs typeface="Calibri"/>
              </a:rPr>
              <a:t>in </a:t>
            </a:r>
            <a:r>
              <a:rPr lang="en-US" sz="2800" dirty="0">
                <a:solidFill>
                  <a:srgbClr val="2A2A2A"/>
                </a:solidFill>
                <a:latin typeface="Calibri"/>
                <a:cs typeface="Calibri"/>
              </a:rPr>
              <a:t>any </a:t>
            </a:r>
            <a:r>
              <a:rPr lang="en-US" sz="2800" spc="-5" dirty="0">
                <a:solidFill>
                  <a:srgbClr val="2A2A2A"/>
                </a:solidFill>
                <a:latin typeface="Calibri"/>
                <a:cs typeface="Calibri"/>
              </a:rPr>
              <a:t>prospectus, registration statement, offering circular, public filing, loan, other  agreement or document </a:t>
            </a:r>
            <a:r>
              <a:rPr lang="en-US" sz="2800" dirty="0">
                <a:solidFill>
                  <a:srgbClr val="2A2A2A"/>
                </a:solidFill>
                <a:latin typeface="Calibri"/>
                <a:cs typeface="Calibri"/>
              </a:rPr>
              <a:t>and </a:t>
            </a:r>
            <a:r>
              <a:rPr lang="en-US" sz="2800" spc="-5" dirty="0">
                <a:solidFill>
                  <a:srgbClr val="2A2A2A"/>
                </a:solidFill>
                <a:latin typeface="Calibri"/>
                <a:cs typeface="Calibri"/>
              </a:rPr>
              <a:t>not </a:t>
            </a:r>
            <a:r>
              <a:rPr lang="en-US" sz="2800" dirty="0">
                <a:solidFill>
                  <a:srgbClr val="2A2A2A"/>
                </a:solidFill>
                <a:latin typeface="Calibri"/>
                <a:cs typeface="Calibri"/>
              </a:rPr>
              <a:t>to </a:t>
            </a:r>
            <a:r>
              <a:rPr lang="en-US" sz="2800" spc="-5" dirty="0">
                <a:solidFill>
                  <a:srgbClr val="2A2A2A"/>
                </a:solidFill>
                <a:latin typeface="Calibri"/>
                <a:cs typeface="Calibri"/>
              </a:rPr>
              <a:t>distribute the Presentation without </a:t>
            </a:r>
            <a:r>
              <a:rPr lang="en-US" b="1" spc="-10" dirty="0">
                <a:solidFill>
                  <a:srgbClr val="2A2A2A"/>
                </a:solidFill>
                <a:latin typeface="Calibri"/>
                <a:cs typeface="Calibri"/>
              </a:rPr>
              <a:t>Kislay Shah CPA</a:t>
            </a:r>
            <a:r>
              <a:rPr lang="en-US" sz="2800" spc="-5" dirty="0">
                <a:solidFill>
                  <a:srgbClr val="2A2A2A"/>
                </a:solidFill>
                <a:latin typeface="Calibri"/>
                <a:cs typeface="Calibri"/>
              </a:rPr>
              <a:t>’s prior written</a:t>
            </a:r>
            <a:r>
              <a:rPr lang="en-US" sz="2800" spc="90" dirty="0">
                <a:solidFill>
                  <a:srgbClr val="2A2A2A"/>
                </a:solidFill>
                <a:latin typeface="Calibri"/>
                <a:cs typeface="Calibri"/>
              </a:rPr>
              <a:t> </a:t>
            </a:r>
            <a:r>
              <a:rPr lang="en-US" sz="2800" spc="-5" dirty="0">
                <a:solidFill>
                  <a:srgbClr val="2A2A2A"/>
                </a:solidFill>
                <a:latin typeface="Calibri"/>
                <a:cs typeface="Calibri"/>
              </a:rPr>
              <a:t>consent.</a:t>
            </a:r>
            <a:endParaRPr lang="en-US" sz="2800" dirty="0">
              <a:latin typeface="Calibri"/>
              <a:cs typeface="Calibri"/>
            </a:endParaRPr>
          </a:p>
          <a:p>
            <a:pPr marL="464820" marR="7620" indent="-228600" algn="just">
              <a:lnSpc>
                <a:spcPct val="102000"/>
              </a:lnSpc>
              <a:spcBef>
                <a:spcPts val="590"/>
              </a:spcBef>
              <a:buAutoNum type="arabicPeriod"/>
              <a:tabLst>
                <a:tab pos="466090" algn="l"/>
              </a:tabLst>
            </a:pPr>
            <a:r>
              <a:rPr lang="en-US" sz="2800" spc="-10" dirty="0">
                <a:solidFill>
                  <a:srgbClr val="2A2A2A"/>
                </a:solidFill>
                <a:latin typeface="Calibri"/>
                <a:cs typeface="Calibri"/>
              </a:rPr>
              <a:t>The </a:t>
            </a:r>
            <a:r>
              <a:rPr lang="en-US" sz="2800" spc="-5" dirty="0">
                <a:solidFill>
                  <a:srgbClr val="2A2A2A"/>
                </a:solidFill>
                <a:latin typeface="Calibri"/>
                <a:cs typeface="Calibri"/>
              </a:rPr>
              <a:t>reader shall make no claims whatsoever against </a:t>
            </a:r>
            <a:r>
              <a:rPr lang="en-US" b="1" spc="-5" dirty="0">
                <a:solidFill>
                  <a:srgbClr val="2A2A2A"/>
                </a:solidFill>
                <a:latin typeface="Calibri"/>
                <a:cs typeface="Calibri"/>
              </a:rPr>
              <a:t>Kislay Shah CPA</a:t>
            </a:r>
            <a:r>
              <a:rPr lang="en-US" sz="2800" spc="-5" dirty="0">
                <a:solidFill>
                  <a:srgbClr val="2A2A2A"/>
                </a:solidFill>
                <a:latin typeface="Calibri"/>
                <a:cs typeface="Calibri"/>
              </a:rPr>
              <a:t>, </a:t>
            </a:r>
            <a:r>
              <a:rPr lang="en-US" sz="2800" dirty="0">
                <a:solidFill>
                  <a:srgbClr val="2A2A2A"/>
                </a:solidFill>
                <a:latin typeface="Calibri"/>
                <a:cs typeface="Calibri"/>
              </a:rPr>
              <a:t>its </a:t>
            </a:r>
            <a:r>
              <a:rPr lang="en-US" spc="-5" dirty="0">
                <a:solidFill>
                  <a:srgbClr val="2A2A2A"/>
                </a:solidFill>
                <a:latin typeface="Calibri"/>
                <a:cs typeface="Calibri"/>
              </a:rPr>
              <a:t>representatives</a:t>
            </a:r>
            <a:r>
              <a:rPr lang="en-US" sz="2800" spc="-5" dirty="0">
                <a:solidFill>
                  <a:srgbClr val="2A2A2A"/>
                </a:solidFill>
                <a:latin typeface="Calibri"/>
                <a:cs typeface="Calibri"/>
              </a:rPr>
              <a:t>, employees or agents arising out of, or relating </a:t>
            </a:r>
            <a:r>
              <a:rPr lang="en-US" sz="2800" dirty="0">
                <a:solidFill>
                  <a:srgbClr val="2A2A2A"/>
                </a:solidFill>
                <a:latin typeface="Calibri"/>
                <a:cs typeface="Calibri"/>
              </a:rPr>
              <a:t>to, </a:t>
            </a:r>
            <a:r>
              <a:rPr lang="en-US" sz="2800" spc="-5" dirty="0">
                <a:solidFill>
                  <a:srgbClr val="2A2A2A"/>
                </a:solidFill>
                <a:latin typeface="Calibri"/>
                <a:cs typeface="Calibri"/>
              </a:rPr>
              <a:t>or in connection with this Presentation or any </a:t>
            </a:r>
            <a:r>
              <a:rPr lang="en-US" sz="2800" dirty="0">
                <a:solidFill>
                  <a:srgbClr val="2A2A2A"/>
                </a:solidFill>
                <a:latin typeface="Calibri"/>
                <a:cs typeface="Calibri"/>
              </a:rPr>
              <a:t>of </a:t>
            </a:r>
            <a:r>
              <a:rPr lang="en-US" sz="2800" spc="-5" dirty="0">
                <a:solidFill>
                  <a:srgbClr val="2A2A2A"/>
                </a:solidFill>
                <a:latin typeface="Calibri"/>
                <a:cs typeface="Calibri"/>
              </a:rPr>
              <a:t>the  contents</a:t>
            </a:r>
            <a:r>
              <a:rPr lang="en-US" sz="2800" spc="-15" dirty="0">
                <a:solidFill>
                  <a:srgbClr val="2A2A2A"/>
                </a:solidFill>
                <a:latin typeface="Calibri"/>
                <a:cs typeface="Calibri"/>
              </a:rPr>
              <a:t> </a:t>
            </a:r>
            <a:r>
              <a:rPr lang="en-US" sz="2800" spc="-5" dirty="0">
                <a:solidFill>
                  <a:srgbClr val="2A2A2A"/>
                </a:solidFill>
                <a:latin typeface="Calibri"/>
                <a:cs typeface="Calibri"/>
              </a:rPr>
              <a:t>hereof.</a:t>
            </a:r>
            <a:endParaRPr lang="en-US" sz="2800" dirty="0">
              <a:latin typeface="Calibri"/>
              <a:cs typeface="Calibri"/>
            </a:endParaRPr>
          </a:p>
          <a:p>
            <a:endParaRPr lang="en-US" dirty="0"/>
          </a:p>
        </p:txBody>
      </p:sp>
      <p:sp>
        <p:nvSpPr>
          <p:cNvPr id="5" name="Slide Number Placeholder 4">
            <a:extLst>
              <a:ext uri="{FF2B5EF4-FFF2-40B4-BE49-F238E27FC236}">
                <a16:creationId xmlns:a16="http://schemas.microsoft.com/office/drawing/2014/main" id="{52578D20-8EAC-0AE2-A059-58647A96ADF0}"/>
              </a:ext>
            </a:extLst>
          </p:cNvPr>
          <p:cNvSpPr>
            <a:spLocks noGrp="1"/>
          </p:cNvSpPr>
          <p:nvPr>
            <p:ph type="sldNum" sz="quarter" idx="12"/>
          </p:nvPr>
        </p:nvSpPr>
        <p:spPr/>
        <p:txBody>
          <a:bodyPr/>
          <a:lstStyle/>
          <a:p>
            <a:fld id="{1D73395C-6D7A-42F9-AE49-3FE87C068132}" type="slidenum">
              <a:rPr lang="en-US" smtClean="0"/>
              <a:t>3</a:t>
            </a:fld>
            <a:endParaRPr lang="en-US" dirty="0"/>
          </a:p>
        </p:txBody>
      </p:sp>
      <p:pic>
        <p:nvPicPr>
          <p:cNvPr id="6" name="Picture 5" descr="Logo, company name&#10;&#10;Description automatically generated">
            <a:extLst>
              <a:ext uri="{FF2B5EF4-FFF2-40B4-BE49-F238E27FC236}">
                <a16:creationId xmlns:a16="http://schemas.microsoft.com/office/drawing/2014/main" id="{1AF1D708-DEDE-F107-1133-02B66ACE5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389" y="5784609"/>
            <a:ext cx="1293222" cy="964096"/>
          </a:xfrm>
          <a:prstGeom prst="rect">
            <a:avLst/>
          </a:prstGeom>
        </p:spPr>
      </p:pic>
    </p:spTree>
    <p:extLst>
      <p:ext uri="{BB962C8B-B14F-4D97-AF65-F5344CB8AC3E}">
        <p14:creationId xmlns:p14="http://schemas.microsoft.com/office/powerpoint/2010/main" val="2677854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18CCF-4CC6-024D-1CB2-0AFA2C5A7544}"/>
              </a:ext>
            </a:extLst>
          </p:cNvPr>
          <p:cNvSpPr>
            <a:spLocks noGrp="1"/>
          </p:cNvSpPr>
          <p:nvPr>
            <p:ph type="title"/>
          </p:nvPr>
        </p:nvSpPr>
        <p:spPr/>
        <p:txBody>
          <a:bodyPr/>
          <a:lstStyle/>
          <a:p>
            <a:r>
              <a:rPr lang="en-US" b="1" dirty="0">
                <a:solidFill>
                  <a:srgbClr val="00B050"/>
                </a:solidFill>
              </a:rPr>
              <a:t>Scope of Work As Mutually determined</a:t>
            </a:r>
          </a:p>
        </p:txBody>
      </p:sp>
      <p:sp>
        <p:nvSpPr>
          <p:cNvPr id="3" name="Content Placeholder 2">
            <a:extLst>
              <a:ext uri="{FF2B5EF4-FFF2-40B4-BE49-F238E27FC236}">
                <a16:creationId xmlns:a16="http://schemas.microsoft.com/office/drawing/2014/main" id="{18D02539-922D-5DF6-EB9A-AE0C86915149}"/>
              </a:ext>
            </a:extLst>
          </p:cNvPr>
          <p:cNvSpPr>
            <a:spLocks noGrp="1"/>
          </p:cNvSpPr>
          <p:nvPr>
            <p:ph idx="1"/>
          </p:nvPr>
        </p:nvSpPr>
        <p:spPr>
          <a:xfrm>
            <a:off x="838200" y="1433271"/>
            <a:ext cx="10515600" cy="4351338"/>
          </a:xfrm>
        </p:spPr>
        <p:txBody>
          <a:bodyPr>
            <a:normAutofit fontScale="92500"/>
          </a:bodyPr>
          <a:lstStyle/>
          <a:p>
            <a:pPr marL="0" indent="0">
              <a:buNone/>
            </a:pPr>
            <a:r>
              <a:rPr lang="en-US" dirty="0"/>
              <a:t>Please note all procedures performed are agreed to with the client</a:t>
            </a:r>
          </a:p>
          <a:p>
            <a:r>
              <a:rPr lang="en-US" dirty="0"/>
              <a:t>Sales – cash Vs Accrual</a:t>
            </a:r>
          </a:p>
          <a:p>
            <a:r>
              <a:rPr lang="en-US" dirty="0"/>
              <a:t>Sales Cut off and two year comparison</a:t>
            </a:r>
          </a:p>
          <a:p>
            <a:r>
              <a:rPr lang="en-US" dirty="0"/>
              <a:t>Expenses comparison of two year</a:t>
            </a:r>
          </a:p>
          <a:p>
            <a:r>
              <a:rPr lang="en-US" dirty="0"/>
              <a:t>Key expenses – Materials ratio to sales for two years</a:t>
            </a:r>
          </a:p>
          <a:p>
            <a:r>
              <a:rPr lang="en-US" dirty="0"/>
              <a:t>Employees – No of employees – analytical review – pay/year comparison</a:t>
            </a:r>
          </a:p>
          <a:p>
            <a:r>
              <a:rPr lang="en-US" dirty="0"/>
              <a:t>Adjustment of Net income to EBIDTA as provided</a:t>
            </a:r>
          </a:p>
          <a:p>
            <a:r>
              <a:rPr lang="en-US" dirty="0"/>
              <a:t>Management Adjustments</a:t>
            </a:r>
          </a:p>
          <a:p>
            <a:r>
              <a:rPr lang="en-US" dirty="0"/>
              <a:t>Comparison of Income Statement per financial statements to Tax returns</a:t>
            </a:r>
          </a:p>
        </p:txBody>
      </p:sp>
      <p:sp>
        <p:nvSpPr>
          <p:cNvPr id="5" name="Slide Number Placeholder 4">
            <a:extLst>
              <a:ext uri="{FF2B5EF4-FFF2-40B4-BE49-F238E27FC236}">
                <a16:creationId xmlns:a16="http://schemas.microsoft.com/office/drawing/2014/main" id="{B83CE1EA-8468-5031-F26D-27356D64F8AB}"/>
              </a:ext>
            </a:extLst>
          </p:cNvPr>
          <p:cNvSpPr>
            <a:spLocks noGrp="1"/>
          </p:cNvSpPr>
          <p:nvPr>
            <p:ph type="sldNum" sz="quarter" idx="12"/>
          </p:nvPr>
        </p:nvSpPr>
        <p:spPr/>
        <p:txBody>
          <a:bodyPr/>
          <a:lstStyle/>
          <a:p>
            <a:fld id="{1D73395C-6D7A-42F9-AE49-3FE87C068132}" type="slidenum">
              <a:rPr lang="en-US" smtClean="0"/>
              <a:t>4</a:t>
            </a:fld>
            <a:endParaRPr lang="en-US" dirty="0"/>
          </a:p>
        </p:txBody>
      </p:sp>
      <p:pic>
        <p:nvPicPr>
          <p:cNvPr id="6" name="Picture 5" descr="Logo, company name&#10;&#10;Description automatically generated">
            <a:extLst>
              <a:ext uri="{FF2B5EF4-FFF2-40B4-BE49-F238E27FC236}">
                <a16:creationId xmlns:a16="http://schemas.microsoft.com/office/drawing/2014/main" id="{D0AA7B70-18F0-2FF8-979D-363349B2B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389" y="5784609"/>
            <a:ext cx="1293222" cy="964096"/>
          </a:xfrm>
          <a:prstGeom prst="rect">
            <a:avLst/>
          </a:prstGeom>
        </p:spPr>
      </p:pic>
    </p:spTree>
    <p:extLst>
      <p:ext uri="{BB962C8B-B14F-4D97-AF65-F5344CB8AC3E}">
        <p14:creationId xmlns:p14="http://schemas.microsoft.com/office/powerpoint/2010/main" val="1747889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DAF8-6ADB-D193-32DF-4B1A6A382137}"/>
              </a:ext>
            </a:extLst>
          </p:cNvPr>
          <p:cNvSpPr>
            <a:spLocks noGrp="1"/>
          </p:cNvSpPr>
          <p:nvPr>
            <p:ph type="title"/>
          </p:nvPr>
        </p:nvSpPr>
        <p:spPr/>
        <p:txBody>
          <a:bodyPr/>
          <a:lstStyle/>
          <a:p>
            <a:r>
              <a:rPr lang="en-US" b="1" dirty="0">
                <a:solidFill>
                  <a:srgbClr val="00B050"/>
                </a:solidFill>
              </a:rPr>
              <a:t>Scope of Work (Continued)</a:t>
            </a:r>
          </a:p>
        </p:txBody>
      </p:sp>
      <p:sp>
        <p:nvSpPr>
          <p:cNvPr id="3" name="Content Placeholder 2">
            <a:extLst>
              <a:ext uri="{FF2B5EF4-FFF2-40B4-BE49-F238E27FC236}">
                <a16:creationId xmlns:a16="http://schemas.microsoft.com/office/drawing/2014/main" id="{9891DBB3-6650-529D-CDFF-6D26256D2211}"/>
              </a:ext>
            </a:extLst>
          </p:cNvPr>
          <p:cNvSpPr>
            <a:spLocks noGrp="1"/>
          </p:cNvSpPr>
          <p:nvPr>
            <p:ph idx="1"/>
          </p:nvPr>
        </p:nvSpPr>
        <p:spPr/>
        <p:txBody>
          <a:bodyPr>
            <a:normAutofit fontScale="85000" lnSpcReduction="20000"/>
          </a:bodyPr>
          <a:lstStyle/>
          <a:p>
            <a:r>
              <a:rPr lang="en-US" dirty="0"/>
              <a:t>Compare inventory – work-in-progress from work schedule to Balance Sheet</a:t>
            </a:r>
          </a:p>
          <a:p>
            <a:r>
              <a:rPr lang="en-US" dirty="0"/>
              <a:t>Compare Debt as reported to bank statements</a:t>
            </a:r>
          </a:p>
          <a:p>
            <a:r>
              <a:rPr lang="en-US" dirty="0"/>
              <a:t>Interest schedule to bank statements</a:t>
            </a:r>
          </a:p>
          <a:p>
            <a:r>
              <a:rPr lang="en-US" dirty="0"/>
              <a:t>Compare cash /investments, if any to bank/broker statements</a:t>
            </a:r>
          </a:p>
          <a:p>
            <a:r>
              <a:rPr lang="en-US" dirty="0"/>
              <a:t>Compare depreciation and amortization schedules provided to financial statement</a:t>
            </a:r>
          </a:p>
          <a:p>
            <a:r>
              <a:rPr lang="en-US" dirty="0"/>
              <a:t>Accounts receivable aging analysis for subsequent receipts and recording of sales in reporting year</a:t>
            </a:r>
          </a:p>
          <a:p>
            <a:r>
              <a:rPr lang="en-US" dirty="0"/>
              <a:t>Accounts payable aging analysis for subsequent receipts and recording of expenses in reporting year</a:t>
            </a:r>
          </a:p>
          <a:p>
            <a:r>
              <a:rPr lang="en-US" dirty="0"/>
              <a:t>Subsequent bank transactions to year end date for items over/under recorded, if kept on an accrual basis</a:t>
            </a:r>
          </a:p>
          <a:p>
            <a:endParaRPr lang="en-US" dirty="0"/>
          </a:p>
        </p:txBody>
      </p:sp>
      <p:sp>
        <p:nvSpPr>
          <p:cNvPr id="5" name="Slide Number Placeholder 4">
            <a:extLst>
              <a:ext uri="{FF2B5EF4-FFF2-40B4-BE49-F238E27FC236}">
                <a16:creationId xmlns:a16="http://schemas.microsoft.com/office/drawing/2014/main" id="{DD28F81A-05BD-41B4-07C4-147D4BA8360A}"/>
              </a:ext>
            </a:extLst>
          </p:cNvPr>
          <p:cNvSpPr>
            <a:spLocks noGrp="1"/>
          </p:cNvSpPr>
          <p:nvPr>
            <p:ph type="sldNum" sz="quarter" idx="12"/>
          </p:nvPr>
        </p:nvSpPr>
        <p:spPr/>
        <p:txBody>
          <a:bodyPr/>
          <a:lstStyle/>
          <a:p>
            <a:fld id="{1D73395C-6D7A-42F9-AE49-3FE87C068132}" type="slidenum">
              <a:rPr lang="en-US" smtClean="0"/>
              <a:t>5</a:t>
            </a:fld>
            <a:endParaRPr lang="en-US" dirty="0"/>
          </a:p>
        </p:txBody>
      </p:sp>
      <p:pic>
        <p:nvPicPr>
          <p:cNvPr id="6" name="Picture 5" descr="Logo, company name&#10;&#10;Description automatically generated">
            <a:extLst>
              <a:ext uri="{FF2B5EF4-FFF2-40B4-BE49-F238E27FC236}">
                <a16:creationId xmlns:a16="http://schemas.microsoft.com/office/drawing/2014/main" id="{DBA757DF-236F-C789-2C20-7D3C02E04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389" y="5784609"/>
            <a:ext cx="1293222" cy="964096"/>
          </a:xfrm>
          <a:prstGeom prst="rect">
            <a:avLst/>
          </a:prstGeom>
        </p:spPr>
      </p:pic>
    </p:spTree>
    <p:extLst>
      <p:ext uri="{BB962C8B-B14F-4D97-AF65-F5344CB8AC3E}">
        <p14:creationId xmlns:p14="http://schemas.microsoft.com/office/powerpoint/2010/main" val="81097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4B26-6418-A7BE-A44D-CA4D6FAE35F0}"/>
              </a:ext>
            </a:extLst>
          </p:cNvPr>
          <p:cNvSpPr>
            <a:spLocks noGrp="1"/>
          </p:cNvSpPr>
          <p:nvPr>
            <p:ph type="title"/>
          </p:nvPr>
        </p:nvSpPr>
        <p:spPr/>
        <p:txBody>
          <a:bodyPr/>
          <a:lstStyle/>
          <a:p>
            <a:r>
              <a:rPr lang="en-US" b="1" dirty="0">
                <a:solidFill>
                  <a:srgbClr val="00B050"/>
                </a:solidFill>
              </a:rPr>
              <a:t>Scope of Work (Continued)</a:t>
            </a:r>
          </a:p>
        </p:txBody>
      </p:sp>
      <p:sp>
        <p:nvSpPr>
          <p:cNvPr id="3" name="Content Placeholder 2">
            <a:extLst>
              <a:ext uri="{FF2B5EF4-FFF2-40B4-BE49-F238E27FC236}">
                <a16:creationId xmlns:a16="http://schemas.microsoft.com/office/drawing/2014/main" id="{CBC1A4AB-0699-FA25-47E6-048274F9ADDE}"/>
              </a:ext>
            </a:extLst>
          </p:cNvPr>
          <p:cNvSpPr>
            <a:spLocks noGrp="1"/>
          </p:cNvSpPr>
          <p:nvPr>
            <p:ph idx="1"/>
          </p:nvPr>
        </p:nvSpPr>
        <p:spPr/>
        <p:txBody>
          <a:bodyPr>
            <a:normAutofit fontScale="92500" lnSpcReduction="10000"/>
          </a:bodyPr>
          <a:lstStyle/>
          <a:p>
            <a:r>
              <a:rPr lang="en-US" dirty="0"/>
              <a:t>Compare Cash Flow analysis provided to financial statements and bank statements</a:t>
            </a:r>
          </a:p>
          <a:p>
            <a:r>
              <a:rPr lang="en-US" dirty="0"/>
              <a:t>Look at working capital requirement schedule provided to financial statement and other source analysis</a:t>
            </a:r>
          </a:p>
          <a:p>
            <a:r>
              <a:rPr lang="en-US" dirty="0"/>
              <a:t>Look at property and equipment, goodwill and equity roll-forward provided to financial statements</a:t>
            </a:r>
          </a:p>
          <a:p>
            <a:pPr marL="0" indent="0">
              <a:buNone/>
            </a:pPr>
            <a:endParaRPr lang="en-US" dirty="0"/>
          </a:p>
          <a:p>
            <a:pPr marL="0" indent="0">
              <a:buNone/>
            </a:pPr>
            <a:r>
              <a:rPr lang="en-US" dirty="0"/>
              <a:t>We do not do any record keeping for this assignment</a:t>
            </a:r>
          </a:p>
          <a:p>
            <a:pPr marL="0" indent="0">
              <a:buNone/>
            </a:pPr>
            <a:r>
              <a:rPr lang="en-US"/>
              <a:t>Above </a:t>
            </a:r>
            <a:r>
              <a:rPr lang="en-US" dirty="0"/>
              <a:t>are general procedures which may need to be tailored to Company specific, significance of a balance or transaction, time involved and as agreed to and approved by the client</a:t>
            </a:r>
          </a:p>
        </p:txBody>
      </p:sp>
      <p:sp>
        <p:nvSpPr>
          <p:cNvPr id="5" name="Slide Number Placeholder 4">
            <a:extLst>
              <a:ext uri="{FF2B5EF4-FFF2-40B4-BE49-F238E27FC236}">
                <a16:creationId xmlns:a16="http://schemas.microsoft.com/office/drawing/2014/main" id="{41BFF941-5DCE-AB1B-6FF6-8466FE619F0F}"/>
              </a:ext>
            </a:extLst>
          </p:cNvPr>
          <p:cNvSpPr>
            <a:spLocks noGrp="1"/>
          </p:cNvSpPr>
          <p:nvPr>
            <p:ph type="sldNum" sz="quarter" idx="12"/>
          </p:nvPr>
        </p:nvSpPr>
        <p:spPr/>
        <p:txBody>
          <a:bodyPr/>
          <a:lstStyle/>
          <a:p>
            <a:fld id="{1D73395C-6D7A-42F9-AE49-3FE87C068132}" type="slidenum">
              <a:rPr lang="en-US" smtClean="0"/>
              <a:t>6</a:t>
            </a:fld>
            <a:endParaRPr lang="en-US" dirty="0"/>
          </a:p>
        </p:txBody>
      </p:sp>
      <p:pic>
        <p:nvPicPr>
          <p:cNvPr id="6" name="Picture 5" descr="Logo, company name&#10;&#10;Description automatically generated">
            <a:extLst>
              <a:ext uri="{FF2B5EF4-FFF2-40B4-BE49-F238E27FC236}">
                <a16:creationId xmlns:a16="http://schemas.microsoft.com/office/drawing/2014/main" id="{577BAAD0-E0D5-4FE8-4CBB-32BADE82D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389" y="5784609"/>
            <a:ext cx="1293222" cy="964096"/>
          </a:xfrm>
          <a:prstGeom prst="rect">
            <a:avLst/>
          </a:prstGeom>
        </p:spPr>
      </p:pic>
    </p:spTree>
    <p:extLst>
      <p:ext uri="{BB962C8B-B14F-4D97-AF65-F5344CB8AC3E}">
        <p14:creationId xmlns:p14="http://schemas.microsoft.com/office/powerpoint/2010/main" val="3016182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AE07-EF5B-E025-BE5B-69B9890CDC6E}"/>
              </a:ext>
            </a:extLst>
          </p:cNvPr>
          <p:cNvSpPr>
            <a:spLocks noGrp="1"/>
          </p:cNvSpPr>
          <p:nvPr>
            <p:ph type="title"/>
          </p:nvPr>
        </p:nvSpPr>
        <p:spPr/>
        <p:txBody>
          <a:bodyPr/>
          <a:lstStyle/>
          <a:p>
            <a:r>
              <a:rPr lang="en-US" b="1" dirty="0">
                <a:solidFill>
                  <a:srgbClr val="00B050"/>
                </a:solidFill>
              </a:rPr>
              <a:t>Interview Seller and Financial representatives</a:t>
            </a:r>
          </a:p>
        </p:txBody>
      </p:sp>
      <p:sp>
        <p:nvSpPr>
          <p:cNvPr id="3" name="Content Placeholder 2">
            <a:extLst>
              <a:ext uri="{FF2B5EF4-FFF2-40B4-BE49-F238E27FC236}">
                <a16:creationId xmlns:a16="http://schemas.microsoft.com/office/drawing/2014/main" id="{2C364B17-B1AB-B871-FC49-20AC43710325}"/>
              </a:ext>
            </a:extLst>
          </p:cNvPr>
          <p:cNvSpPr>
            <a:spLocks noGrp="1"/>
          </p:cNvSpPr>
          <p:nvPr>
            <p:ph idx="1"/>
          </p:nvPr>
        </p:nvSpPr>
        <p:spPr/>
        <p:txBody>
          <a:bodyPr/>
          <a:lstStyle/>
          <a:p>
            <a:r>
              <a:rPr lang="en-US" dirty="0"/>
              <a:t>Such interviews are done in relation to financial QOE and their responses to questions asked will be included. These questions are agreed to with the client. We may discuss our notes with the interviewee and the client, as agreed upon with the client</a:t>
            </a:r>
          </a:p>
        </p:txBody>
      </p:sp>
      <p:sp>
        <p:nvSpPr>
          <p:cNvPr id="5" name="Slide Number Placeholder 4">
            <a:extLst>
              <a:ext uri="{FF2B5EF4-FFF2-40B4-BE49-F238E27FC236}">
                <a16:creationId xmlns:a16="http://schemas.microsoft.com/office/drawing/2014/main" id="{2BC2DE59-95EF-BB16-1EB7-94A15FF1BE99}"/>
              </a:ext>
            </a:extLst>
          </p:cNvPr>
          <p:cNvSpPr>
            <a:spLocks noGrp="1"/>
          </p:cNvSpPr>
          <p:nvPr>
            <p:ph type="sldNum" sz="quarter" idx="12"/>
          </p:nvPr>
        </p:nvSpPr>
        <p:spPr/>
        <p:txBody>
          <a:bodyPr/>
          <a:lstStyle/>
          <a:p>
            <a:fld id="{1D73395C-6D7A-42F9-AE49-3FE87C068132}" type="slidenum">
              <a:rPr lang="en-US" smtClean="0"/>
              <a:t>7</a:t>
            </a:fld>
            <a:endParaRPr lang="en-US" dirty="0"/>
          </a:p>
        </p:txBody>
      </p:sp>
      <p:pic>
        <p:nvPicPr>
          <p:cNvPr id="6" name="Picture 5" descr="Logo, company name&#10;&#10;Description automatically generated">
            <a:extLst>
              <a:ext uri="{FF2B5EF4-FFF2-40B4-BE49-F238E27FC236}">
                <a16:creationId xmlns:a16="http://schemas.microsoft.com/office/drawing/2014/main" id="{98097B42-462F-9BEF-03DA-77F519AEA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389" y="5784609"/>
            <a:ext cx="1293222" cy="964096"/>
          </a:xfrm>
          <a:prstGeom prst="rect">
            <a:avLst/>
          </a:prstGeom>
        </p:spPr>
      </p:pic>
    </p:spTree>
    <p:extLst>
      <p:ext uri="{BB962C8B-B14F-4D97-AF65-F5344CB8AC3E}">
        <p14:creationId xmlns:p14="http://schemas.microsoft.com/office/powerpoint/2010/main" val="1369703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A8AE-D209-ADE9-B505-9ABE641B351E}"/>
              </a:ext>
            </a:extLst>
          </p:cNvPr>
          <p:cNvSpPr>
            <a:spLocks noGrp="1"/>
          </p:cNvSpPr>
          <p:nvPr>
            <p:ph type="title"/>
          </p:nvPr>
        </p:nvSpPr>
        <p:spPr/>
        <p:txBody>
          <a:bodyPr/>
          <a:lstStyle/>
          <a:p>
            <a:r>
              <a:rPr lang="en-US" b="1" dirty="0">
                <a:solidFill>
                  <a:srgbClr val="00B050"/>
                </a:solidFill>
              </a:rPr>
              <a:t>Summary Of Findings</a:t>
            </a:r>
          </a:p>
        </p:txBody>
      </p:sp>
      <p:sp>
        <p:nvSpPr>
          <p:cNvPr id="3" name="Content Placeholder 2">
            <a:extLst>
              <a:ext uri="{FF2B5EF4-FFF2-40B4-BE49-F238E27FC236}">
                <a16:creationId xmlns:a16="http://schemas.microsoft.com/office/drawing/2014/main" id="{7708D070-B898-194C-D340-16FB932CBBF4}"/>
              </a:ext>
            </a:extLst>
          </p:cNvPr>
          <p:cNvSpPr>
            <a:spLocks noGrp="1"/>
          </p:cNvSpPr>
          <p:nvPr>
            <p:ph idx="1"/>
          </p:nvPr>
        </p:nvSpPr>
        <p:spPr/>
        <p:txBody>
          <a:bodyPr/>
          <a:lstStyle/>
          <a:p>
            <a:pPr marL="0" indent="0">
              <a:buNone/>
            </a:pPr>
            <a:r>
              <a:rPr lang="en-US" dirty="0"/>
              <a:t>Interpretation of Findings and Investment decisions are solely made by the client (Buyer)</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DA1B2F9F-1859-E8C9-21D1-92177D179DF7}"/>
              </a:ext>
            </a:extLst>
          </p:cNvPr>
          <p:cNvSpPr>
            <a:spLocks noGrp="1"/>
          </p:cNvSpPr>
          <p:nvPr>
            <p:ph type="sldNum" sz="quarter" idx="12"/>
          </p:nvPr>
        </p:nvSpPr>
        <p:spPr/>
        <p:txBody>
          <a:bodyPr/>
          <a:lstStyle/>
          <a:p>
            <a:fld id="{1D73395C-6D7A-42F9-AE49-3FE87C068132}" type="slidenum">
              <a:rPr lang="en-US" smtClean="0"/>
              <a:t>8</a:t>
            </a:fld>
            <a:endParaRPr lang="en-US" dirty="0"/>
          </a:p>
        </p:txBody>
      </p:sp>
      <p:pic>
        <p:nvPicPr>
          <p:cNvPr id="6" name="Picture 5" descr="Logo, company name&#10;&#10;Description automatically generated">
            <a:extLst>
              <a:ext uri="{FF2B5EF4-FFF2-40B4-BE49-F238E27FC236}">
                <a16:creationId xmlns:a16="http://schemas.microsoft.com/office/drawing/2014/main" id="{F15C2067-CD1D-3094-EBEF-339F7E4A2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389" y="5784609"/>
            <a:ext cx="1293222" cy="964096"/>
          </a:xfrm>
          <a:prstGeom prst="rect">
            <a:avLst/>
          </a:prstGeom>
        </p:spPr>
      </p:pic>
    </p:spTree>
    <p:extLst>
      <p:ext uri="{BB962C8B-B14F-4D97-AF65-F5344CB8AC3E}">
        <p14:creationId xmlns:p14="http://schemas.microsoft.com/office/powerpoint/2010/main" val="3386290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9B8F3-50E8-FB58-7A21-D82A93C4186E}"/>
              </a:ext>
            </a:extLst>
          </p:cNvPr>
          <p:cNvSpPr>
            <a:spLocks noGrp="1"/>
          </p:cNvSpPr>
          <p:nvPr>
            <p:ph type="title"/>
          </p:nvPr>
        </p:nvSpPr>
        <p:spPr/>
        <p:txBody>
          <a:bodyPr/>
          <a:lstStyle/>
          <a:p>
            <a:r>
              <a:rPr lang="en-US" b="1" dirty="0">
                <a:solidFill>
                  <a:srgbClr val="00B050"/>
                </a:solidFill>
              </a:rPr>
              <a:t>Appendix</a:t>
            </a:r>
          </a:p>
        </p:txBody>
      </p:sp>
      <p:sp>
        <p:nvSpPr>
          <p:cNvPr id="3" name="Content Placeholder 2">
            <a:extLst>
              <a:ext uri="{FF2B5EF4-FFF2-40B4-BE49-F238E27FC236}">
                <a16:creationId xmlns:a16="http://schemas.microsoft.com/office/drawing/2014/main" id="{D2AAD244-04F2-0541-7B4B-024042599AC8}"/>
              </a:ext>
            </a:extLst>
          </p:cNvPr>
          <p:cNvSpPr>
            <a:spLocks noGrp="1"/>
          </p:cNvSpPr>
          <p:nvPr>
            <p:ph idx="1"/>
          </p:nvPr>
        </p:nvSpPr>
        <p:spPr/>
        <p:txBody>
          <a:bodyPr/>
          <a:lstStyle/>
          <a:p>
            <a:r>
              <a:rPr lang="en-US" dirty="0"/>
              <a:t>Attachments as provided/References made to reports/documents provided</a:t>
            </a:r>
          </a:p>
          <a:p>
            <a:r>
              <a:rPr lang="en-US" dirty="0"/>
              <a:t>May attach certain analysis as needed and agreed to with the Client</a:t>
            </a:r>
          </a:p>
        </p:txBody>
      </p:sp>
      <p:sp>
        <p:nvSpPr>
          <p:cNvPr id="5" name="Slide Number Placeholder 4">
            <a:extLst>
              <a:ext uri="{FF2B5EF4-FFF2-40B4-BE49-F238E27FC236}">
                <a16:creationId xmlns:a16="http://schemas.microsoft.com/office/drawing/2014/main" id="{AA2319D8-8E6E-1220-D6BB-961F462C1737}"/>
              </a:ext>
            </a:extLst>
          </p:cNvPr>
          <p:cNvSpPr>
            <a:spLocks noGrp="1"/>
          </p:cNvSpPr>
          <p:nvPr>
            <p:ph type="sldNum" sz="quarter" idx="12"/>
          </p:nvPr>
        </p:nvSpPr>
        <p:spPr/>
        <p:txBody>
          <a:bodyPr/>
          <a:lstStyle/>
          <a:p>
            <a:fld id="{1D73395C-6D7A-42F9-AE49-3FE87C068132}" type="slidenum">
              <a:rPr lang="en-US" smtClean="0"/>
              <a:t>9</a:t>
            </a:fld>
            <a:endParaRPr lang="en-US" dirty="0"/>
          </a:p>
        </p:txBody>
      </p:sp>
      <p:pic>
        <p:nvPicPr>
          <p:cNvPr id="7" name="Picture 6" descr="Logo, company name&#10;&#10;Description automatically generated">
            <a:extLst>
              <a:ext uri="{FF2B5EF4-FFF2-40B4-BE49-F238E27FC236}">
                <a16:creationId xmlns:a16="http://schemas.microsoft.com/office/drawing/2014/main" id="{1F307B7A-DC50-8EA4-D628-BF5FF0FE2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389" y="5784609"/>
            <a:ext cx="1293222" cy="964096"/>
          </a:xfrm>
          <a:prstGeom prst="rect">
            <a:avLst/>
          </a:prstGeom>
        </p:spPr>
      </p:pic>
    </p:spTree>
    <p:extLst>
      <p:ext uri="{BB962C8B-B14F-4D97-AF65-F5344CB8AC3E}">
        <p14:creationId xmlns:p14="http://schemas.microsoft.com/office/powerpoint/2010/main" val="3670286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776</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XYZ Company</vt:lpstr>
      <vt:lpstr>Kislay Shah CPA Commentary</vt:lpstr>
      <vt:lpstr>Important Message to Any Reader That Have Access to Presentation</vt:lpstr>
      <vt:lpstr>Scope of Work As Mutually determined</vt:lpstr>
      <vt:lpstr>Scope of Work (Continued)</vt:lpstr>
      <vt:lpstr>Scope of Work (Continued)</vt:lpstr>
      <vt:lpstr>Interview Seller and Financial representatives</vt:lpstr>
      <vt:lpstr>Summary Of Findings</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Residental Roofing Company</dc:title>
  <dc:creator>Kislay Shah</dc:creator>
  <cp:lastModifiedBy>Kislay Shah</cp:lastModifiedBy>
  <cp:revision>4</cp:revision>
  <dcterms:created xsi:type="dcterms:W3CDTF">2022-06-02T20:04:42Z</dcterms:created>
  <dcterms:modified xsi:type="dcterms:W3CDTF">2022-07-08T18:47:29Z</dcterms:modified>
</cp:coreProperties>
</file>